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83" r:id="rId3"/>
    <p:sldId id="298" r:id="rId4"/>
    <p:sldId id="326" r:id="rId5"/>
    <p:sldId id="340" r:id="rId6"/>
    <p:sldId id="304" r:id="rId7"/>
    <p:sldId id="306" r:id="rId8"/>
    <p:sldId id="307" r:id="rId9"/>
    <p:sldId id="343" r:id="rId10"/>
    <p:sldId id="305" r:id="rId11"/>
    <p:sldId id="312" r:id="rId12"/>
    <p:sldId id="308" r:id="rId13"/>
    <p:sldId id="309" r:id="rId14"/>
    <p:sldId id="310" r:id="rId15"/>
    <p:sldId id="342" r:id="rId16"/>
    <p:sldId id="313" r:id="rId17"/>
    <p:sldId id="314" r:id="rId18"/>
    <p:sldId id="316" r:id="rId19"/>
    <p:sldId id="341" r:id="rId20"/>
    <p:sldId id="328" r:id="rId21"/>
    <p:sldId id="329" r:id="rId22"/>
    <p:sldId id="318" r:id="rId23"/>
    <p:sldId id="331" r:id="rId24"/>
    <p:sldId id="320" r:id="rId25"/>
    <p:sldId id="321" r:id="rId26"/>
    <p:sldId id="332" r:id="rId27"/>
    <p:sldId id="333" r:id="rId28"/>
    <p:sldId id="334" r:id="rId29"/>
    <p:sldId id="335" r:id="rId30"/>
    <p:sldId id="336" r:id="rId31"/>
    <p:sldId id="338" r:id="rId32"/>
    <p:sldId id="339" r:id="rId33"/>
    <p:sldId id="344" r:id="rId34"/>
    <p:sldId id="266" r:id="rId35"/>
    <p:sldId id="273" r:id="rId36"/>
    <p:sldId id="292" r:id="rId37"/>
    <p:sldId id="293" r:id="rId38"/>
    <p:sldId id="282" r:id="rId39"/>
    <p:sldId id="347" r:id="rId40"/>
    <p:sldId id="284" r:id="rId41"/>
    <p:sldId id="300" r:id="rId42"/>
    <p:sldId id="301" r:id="rId43"/>
    <p:sldId id="303" r:id="rId44"/>
    <p:sldId id="322" r:id="rId45"/>
    <p:sldId id="323" r:id="rId46"/>
    <p:sldId id="302" r:id="rId47"/>
    <p:sldId id="324" r:id="rId48"/>
    <p:sldId id="325" r:id="rId49"/>
    <p:sldId id="327" r:id="rId50"/>
    <p:sldId id="345" r:id="rId51"/>
    <p:sldId id="346" r:id="rId52"/>
    <p:sldId id="349" r:id="rId53"/>
    <p:sldId id="291" r:id="rId5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9" autoAdjust="0"/>
  </p:normalViewPr>
  <p:slideViewPr>
    <p:cSldViewPr>
      <p:cViewPr>
        <p:scale>
          <a:sx n="81" d="100"/>
          <a:sy n="81" d="100"/>
        </p:scale>
        <p:origin x="-1984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9DE6-5210-4053-B7FB-B8D12BCF9678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070C6-1BD3-4501-AA7D-B5EF7A5E9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04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4D88C1-EEEC-43F6-B4F8-236A3E8DB720}" type="datetimeFigureOut">
              <a:rPr lang="de-AT" smtClean="0"/>
              <a:t>22.10.18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5.xml"/><Relationship Id="rId3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png"/><Relationship Id="rId5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image" Target="../media/image81.tiff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Relationship Id="rId3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1772816"/>
            <a:ext cx="6912768" cy="2664296"/>
          </a:xfrm>
        </p:spPr>
        <p:txBody>
          <a:bodyPr/>
          <a:lstStyle/>
          <a:p>
            <a:pPr algn="ctr"/>
            <a:r>
              <a:rPr lang="de-AT" dirty="0" smtClean="0"/>
              <a:t>Mitgliederversammlung </a:t>
            </a:r>
            <a:br>
              <a:rPr lang="de-AT" dirty="0" smtClean="0"/>
            </a:br>
            <a:r>
              <a:rPr lang="de-AT" dirty="0" smtClean="0"/>
              <a:t>und</a:t>
            </a:r>
            <a:br>
              <a:rPr lang="de-AT" dirty="0" smtClean="0"/>
            </a:br>
            <a:r>
              <a:rPr lang="de-AT" dirty="0" smtClean="0"/>
              <a:t>Klassenelternvertreterinnen-forum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30016" y="4715290"/>
            <a:ext cx="5166320" cy="801942"/>
          </a:xfrm>
        </p:spPr>
        <p:txBody>
          <a:bodyPr/>
          <a:lstStyle/>
          <a:p>
            <a:r>
              <a:rPr lang="de-AT" dirty="0" smtClean="0"/>
              <a:t>18.10.2018</a:t>
            </a:r>
          </a:p>
          <a:p>
            <a:r>
              <a:rPr lang="de-AT" dirty="0" smtClean="0"/>
              <a:t>AHS Korneuburg</a:t>
            </a:r>
            <a:endParaRPr lang="de-AT" dirty="0"/>
          </a:p>
        </p:txBody>
      </p:sp>
      <p:pic>
        <p:nvPicPr>
          <p:cNvPr id="1026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72008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arald Müller\Documents\A_Privat\Organisationen und Vereine\BG BRG Korneuburg\Elternverein\EV_Allgemeines\EV_Sponsorenleiste 16-17_20160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38" y="6093296"/>
            <a:ext cx="85947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156" y="5229201"/>
            <a:ext cx="1134324" cy="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udge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88840"/>
            <a:ext cx="8496944" cy="476625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9552" y="6206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Was macht der Elternverein </a:t>
            </a:r>
          </a:p>
          <a:p>
            <a:r>
              <a:rPr lang="de-DE" sz="3600" dirty="0" smtClean="0"/>
              <a:t>mit seinem ....?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777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E57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-1"/>
            <a:ext cx="5256584" cy="6858001"/>
          </a:xfrm>
          <a:prstGeom prst="rect">
            <a:avLst/>
          </a:prstGeom>
        </p:spPr>
      </p:pic>
      <p:pic>
        <p:nvPicPr>
          <p:cNvPr id="2" name="Bild 1" descr="Laptop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0"/>
            <a:ext cx="5450503" cy="3645024"/>
          </a:xfrm>
          <a:prstGeom prst="rect">
            <a:avLst/>
          </a:prstGeom>
        </p:spPr>
      </p:pic>
      <p:pic>
        <p:nvPicPr>
          <p:cNvPr id="4" name="Bild 3" descr="Ballpump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3601869"/>
            <a:ext cx="5788676" cy="32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chulball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043608"/>
            <a:ext cx="9206993" cy="5184576"/>
          </a:xfrm>
          <a:prstGeom prst="rect">
            <a:avLst/>
          </a:prstGeom>
        </p:spPr>
      </p:pic>
      <p:pic>
        <p:nvPicPr>
          <p:cNvPr id="4" name="Bild 3" descr="Schulb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734763"/>
            <a:ext cx="9361040" cy="4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kikur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9129147" cy="4564575"/>
          </a:xfrm>
          <a:prstGeom prst="rect">
            <a:avLst/>
          </a:prstGeom>
        </p:spPr>
      </p:pic>
      <p:pic>
        <p:nvPicPr>
          <p:cNvPr id="5" name="Bild 4" descr="skikurs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30" y="0"/>
            <a:ext cx="5923202" cy="3328839"/>
          </a:xfrm>
          <a:prstGeom prst="rect">
            <a:avLst/>
          </a:prstGeom>
        </p:spPr>
      </p:pic>
      <p:pic>
        <p:nvPicPr>
          <p:cNvPr id="3" name="Bild 2" descr="skikurs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0"/>
            <a:ext cx="4427984" cy="33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krimi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3857625" cy="6858000"/>
          </a:xfrm>
          <a:prstGeom prst="rect">
            <a:avLst/>
          </a:prstGeom>
        </p:spPr>
      </p:pic>
      <p:pic>
        <p:nvPicPr>
          <p:cNvPr id="3" name="Bild 2" descr="krimi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483007"/>
            <a:ext cx="6048671" cy="3402377"/>
          </a:xfrm>
          <a:prstGeom prst="rect">
            <a:avLst/>
          </a:prstGeom>
        </p:spPr>
      </p:pic>
      <p:pic>
        <p:nvPicPr>
          <p:cNvPr id="4" name="Bild 3" descr="krimi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965" y="-35352"/>
            <a:ext cx="6286863" cy="35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60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BG_BRG-Korneuburg_Exkursion_Vienna-open-Lab_HAH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79512"/>
            <a:ext cx="9144000" cy="4572000"/>
          </a:xfrm>
          <a:prstGeom prst="rect">
            <a:avLst/>
          </a:prstGeom>
        </p:spPr>
      </p:pic>
      <p:pic>
        <p:nvPicPr>
          <p:cNvPr id="3" name="Bild 2" descr="Experimen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944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hysik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50679"/>
            <a:ext cx="4499992" cy="3361105"/>
          </a:xfrm>
          <a:prstGeom prst="rect">
            <a:avLst/>
          </a:prstGeom>
        </p:spPr>
      </p:pic>
      <p:pic>
        <p:nvPicPr>
          <p:cNvPr id="2" name="Bild 1" descr="Druckerpress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4"/>
            <a:ext cx="4896544" cy="3672408"/>
          </a:xfrm>
          <a:prstGeom prst="rect">
            <a:avLst/>
          </a:prstGeom>
        </p:spPr>
      </p:pic>
      <p:pic>
        <p:nvPicPr>
          <p:cNvPr id="3" name="Bild 2" descr="Experimente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0"/>
            <a:ext cx="4860032" cy="3645024"/>
          </a:xfrm>
          <a:prstGeom prst="rect">
            <a:avLst/>
          </a:prstGeom>
        </p:spPr>
      </p:pic>
      <p:pic>
        <p:nvPicPr>
          <p:cNvPr id="4" name="Bild 3" descr="20171213_082058 - Arbeitskopie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3573016"/>
            <a:ext cx="4968553" cy="33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eatTheGe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72042"/>
            <a:ext cx="9171913" cy="4585957"/>
          </a:xfrm>
          <a:prstGeom prst="rect">
            <a:avLst/>
          </a:prstGeom>
        </p:spPr>
      </p:pic>
      <p:pic>
        <p:nvPicPr>
          <p:cNvPr id="4" name="Bild 3" descr="type2win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6" y="-315416"/>
            <a:ext cx="4612611" cy="2592288"/>
          </a:xfrm>
          <a:prstGeom prst="rect">
            <a:avLst/>
          </a:prstGeom>
        </p:spPr>
      </p:pic>
      <p:pic>
        <p:nvPicPr>
          <p:cNvPr id="5" name="Bild 4" descr="tyoe2win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-333060"/>
            <a:ext cx="4644008" cy="26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_BRG_Korneuburg-Foto_Christian_Nowak-Musiktheater-108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67270" y="0"/>
            <a:ext cx="13721361" cy="6860681"/>
          </a:xfrm>
          <a:prstGeom prst="rect">
            <a:avLst/>
          </a:prstGeom>
        </p:spPr>
      </p:pic>
      <p:pic>
        <p:nvPicPr>
          <p:cNvPr id="3" name="Bild 2" descr="KulturwocheAH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6015"/>
            <a:ext cx="6156176" cy="30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ausdauercoach.at/wp-content/uploads/2015/04/AHS-Kornebu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14" y="0"/>
            <a:ext cx="91646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gelmäßiges Fünfeck 1"/>
          <p:cNvSpPr/>
          <p:nvPr/>
        </p:nvSpPr>
        <p:spPr>
          <a:xfrm>
            <a:off x="1" y="5084763"/>
            <a:ext cx="2087563" cy="165735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>
                <a:solidFill>
                  <a:schemeClr val="tx1"/>
                </a:solidFill>
              </a:rPr>
              <a:t>c</a:t>
            </a:r>
            <a:r>
              <a:rPr lang="de-AT" sz="2400" dirty="0" smtClean="0">
                <a:solidFill>
                  <a:schemeClr val="tx1"/>
                </a:solidFill>
              </a:rPr>
              <a:t>a.700</a:t>
            </a:r>
            <a:endParaRPr lang="de-AT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err="1" smtClean="0">
                <a:solidFill>
                  <a:schemeClr val="tx1"/>
                </a:solidFill>
              </a:rPr>
              <a:t>SchülerInnen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5" name="Regelmäßiges Fünfeck 4"/>
          <p:cNvSpPr/>
          <p:nvPr/>
        </p:nvSpPr>
        <p:spPr>
          <a:xfrm>
            <a:off x="4635501" y="5084763"/>
            <a:ext cx="2087563" cy="165735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smtClean="0">
                <a:solidFill>
                  <a:schemeClr val="tx1"/>
                </a:solidFill>
              </a:rPr>
              <a:t>29</a:t>
            </a:r>
            <a:endParaRPr lang="de-AT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300" dirty="0" smtClean="0">
                <a:solidFill>
                  <a:schemeClr val="tx1"/>
                </a:solidFill>
              </a:rPr>
              <a:t>Klassen</a:t>
            </a:r>
            <a:endParaRPr lang="de-AT" sz="2300" dirty="0">
              <a:solidFill>
                <a:schemeClr val="tx1"/>
              </a:solidFill>
            </a:endParaRPr>
          </a:p>
        </p:txBody>
      </p:sp>
      <p:sp>
        <p:nvSpPr>
          <p:cNvPr id="6" name="Regelmäßiges Fünfeck 5"/>
          <p:cNvSpPr/>
          <p:nvPr/>
        </p:nvSpPr>
        <p:spPr>
          <a:xfrm>
            <a:off x="6875463" y="5084763"/>
            <a:ext cx="2089150" cy="165735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smtClean="0">
                <a:solidFill>
                  <a:schemeClr val="tx1"/>
                </a:solidFill>
              </a:rPr>
              <a:t>&gt;75</a:t>
            </a:r>
            <a:endParaRPr lang="de-AT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smtClean="0">
                <a:solidFill>
                  <a:schemeClr val="tx1"/>
                </a:solidFill>
              </a:rPr>
              <a:t>Lehrer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smtClean="0">
                <a:solidFill>
                  <a:schemeClr val="tx1"/>
                </a:solidFill>
              </a:rPr>
              <a:t>Innen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7" name="Regelmäßiges Fünfeck 6"/>
          <p:cNvSpPr/>
          <p:nvPr/>
        </p:nvSpPr>
        <p:spPr>
          <a:xfrm>
            <a:off x="2257425" y="5103813"/>
            <a:ext cx="2089150" cy="165735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>
                <a:solidFill>
                  <a:schemeClr val="tx1"/>
                </a:solidFill>
              </a:rPr>
              <a:t>r</a:t>
            </a:r>
            <a:r>
              <a:rPr lang="de-AT" sz="2400" dirty="0" smtClean="0">
                <a:solidFill>
                  <a:schemeClr val="tx1"/>
                </a:solidFill>
              </a:rPr>
              <a:t>und 1000</a:t>
            </a:r>
            <a:endParaRPr lang="de-AT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>
                <a:solidFill>
                  <a:schemeClr val="tx1"/>
                </a:solidFill>
              </a:rPr>
              <a:t>Eltern</a:t>
            </a:r>
          </a:p>
        </p:txBody>
      </p:sp>
      <p:sp>
        <p:nvSpPr>
          <p:cNvPr id="3" name="Explosion 1 2"/>
          <p:cNvSpPr/>
          <p:nvPr/>
        </p:nvSpPr>
        <p:spPr>
          <a:xfrm rot="20939281">
            <a:off x="6390714" y="-133739"/>
            <a:ext cx="2159000" cy="266382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000" dirty="0" smtClean="0">
                <a:solidFill>
                  <a:schemeClr val="tx1"/>
                </a:solidFill>
              </a:rPr>
              <a:t>13</a:t>
            </a:r>
            <a:r>
              <a:rPr lang="de-AT" sz="3000" dirty="0" smtClean="0">
                <a:solidFill>
                  <a:schemeClr val="tx1"/>
                </a:solidFill>
              </a:rPr>
              <a:t> Jahre</a:t>
            </a:r>
            <a:endParaRPr lang="de-AT" sz="3000" dirty="0">
              <a:solidFill>
                <a:schemeClr val="tx1"/>
              </a:solidFill>
            </a:endParaRPr>
          </a:p>
        </p:txBody>
      </p:sp>
      <p:pic>
        <p:nvPicPr>
          <p:cNvPr id="13319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3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gelmäßiges Fünfeck 10"/>
          <p:cNvSpPr/>
          <p:nvPr/>
        </p:nvSpPr>
        <p:spPr>
          <a:xfrm>
            <a:off x="7464" y="1700808"/>
            <a:ext cx="2303587" cy="122530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300" dirty="0" smtClean="0">
                <a:solidFill>
                  <a:schemeClr val="tx1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300" dirty="0" smtClean="0">
                <a:solidFill>
                  <a:schemeClr val="tx1"/>
                </a:solidFill>
              </a:rPr>
              <a:t>Direktor</a:t>
            </a:r>
            <a:endParaRPr lang="de-AT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1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G_BRG_Korneuburg-(Foto_Christian_Nowak)-Musiktheater-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"/>
            <a:ext cx="4896544" cy="3535369"/>
          </a:xfrm>
          <a:prstGeom prst="rect">
            <a:avLst/>
          </a:prstGeom>
        </p:spPr>
      </p:pic>
      <p:pic>
        <p:nvPicPr>
          <p:cNvPr id="2" name="Bild 1" descr="BG_BRG_Korneuburg-(Foto_Christian_Nowak)-Musiktheater-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49221" cy="3429000"/>
          </a:xfrm>
          <a:prstGeom prst="rect">
            <a:avLst/>
          </a:prstGeom>
        </p:spPr>
      </p:pic>
      <p:pic>
        <p:nvPicPr>
          <p:cNvPr id="3" name="Bild 2" descr="BG_BRG_Korneuburg-(Foto_Christian_Nowak)-Musiktheater-1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29000"/>
            <a:ext cx="4749222" cy="3429000"/>
          </a:xfrm>
          <a:prstGeom prst="rect">
            <a:avLst/>
          </a:prstGeom>
        </p:spPr>
      </p:pic>
      <p:pic>
        <p:nvPicPr>
          <p:cNvPr id="5" name="Bild 4" descr="BG_BRG_Korneuburg-(Foto_Christian_Nowak)-Musiktheater-11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0983"/>
            <a:ext cx="4788024" cy="34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G_BRG-Korneuburg-(Foto_Christan_Nowak)-Theater_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-243408"/>
            <a:ext cx="5760640" cy="4159258"/>
          </a:xfrm>
          <a:prstGeom prst="rect">
            <a:avLst/>
          </a:prstGeom>
        </p:spPr>
      </p:pic>
      <p:pic>
        <p:nvPicPr>
          <p:cNvPr id="5" name="Bild 4" descr="BG_BRG-Korneuburg-(Foto_Christan_Nowak)-Theater_6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356992"/>
            <a:ext cx="6480048" cy="4678680"/>
          </a:xfrm>
          <a:prstGeom prst="rect">
            <a:avLst/>
          </a:prstGeom>
        </p:spPr>
      </p:pic>
      <p:pic>
        <p:nvPicPr>
          <p:cNvPr id="6" name="Bild 5" descr="BG_BRG-Korneuburg-(Foto_Christan_Nowak)-Theater_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3429000"/>
            <a:ext cx="5256584" cy="3795322"/>
          </a:xfrm>
          <a:prstGeom prst="rect">
            <a:avLst/>
          </a:prstGeom>
        </p:spPr>
      </p:pic>
      <p:pic>
        <p:nvPicPr>
          <p:cNvPr id="7" name="Bild 6" descr="BG_BRG-Korneuburg-(Foto_Christan_Nowak)-Theater_1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0"/>
            <a:ext cx="5760640" cy="41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uff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G_BRG_Korneuburg-Poetry_Slam2018-28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2976"/>
            <a:ext cx="9217024" cy="4608512"/>
          </a:xfrm>
          <a:prstGeom prst="rect">
            <a:avLst/>
          </a:prstGeom>
        </p:spPr>
      </p:pic>
      <p:pic>
        <p:nvPicPr>
          <p:cNvPr id="7" name="Bild 6" descr="BG_BRG_Korneuburg-Poetry_Slam2018-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25709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xkursion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13132" y="1376621"/>
            <a:ext cx="6883101" cy="4129861"/>
          </a:xfrm>
          <a:prstGeom prst="rect">
            <a:avLst/>
          </a:prstGeom>
        </p:spPr>
      </p:pic>
      <p:pic>
        <p:nvPicPr>
          <p:cNvPr id="4" name="Bild 3" descr="Exkursion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75922" y="332656"/>
            <a:ext cx="4800534" cy="2880320"/>
          </a:xfrm>
          <a:prstGeom prst="rect">
            <a:avLst/>
          </a:prstGeom>
        </p:spPr>
      </p:pic>
      <p:pic>
        <p:nvPicPr>
          <p:cNvPr id="5" name="Bild 4" descr="physi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448" y="3600400"/>
            <a:ext cx="5151552" cy="3645024"/>
          </a:xfrm>
          <a:prstGeom prst="rect">
            <a:avLst/>
          </a:prstGeom>
        </p:spPr>
      </p:pic>
      <p:pic>
        <p:nvPicPr>
          <p:cNvPr id="3" name="Bild 2" descr="Handgeneratoren (3)(1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-171400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G_BRG_Korneuburg-Maturafeier2018_1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2195"/>
            <a:ext cx="9684568" cy="69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67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60" y="3068960"/>
            <a:ext cx="5436096" cy="4077072"/>
          </a:xfrm>
          <a:prstGeom prst="rect">
            <a:avLst/>
          </a:prstGeom>
        </p:spPr>
      </p:pic>
      <p:pic>
        <p:nvPicPr>
          <p:cNvPr id="2" name="Bild 1" descr="IMG_67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356992"/>
            <a:ext cx="6251179" cy="3864828"/>
          </a:xfrm>
          <a:prstGeom prst="rect">
            <a:avLst/>
          </a:prstGeom>
        </p:spPr>
      </p:pic>
      <p:pic>
        <p:nvPicPr>
          <p:cNvPr id="4" name="Bild 3" descr="IMG_67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0"/>
            <a:ext cx="5400600" cy="3590896"/>
          </a:xfrm>
          <a:prstGeom prst="rect">
            <a:avLst/>
          </a:prstGeom>
        </p:spPr>
      </p:pic>
      <p:pic>
        <p:nvPicPr>
          <p:cNvPr id="5" name="Bild 4" descr="IMG_6771 - Arbeitskopie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21371"/>
            <a:ext cx="5251037" cy="36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67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96"/>
            <a:ext cx="9164262" cy="68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67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0000" y="0"/>
            <a:ext cx="10720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67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0"/>
            <a:ext cx="10715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Bericht des Obmannes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95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67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516" y="-17961"/>
            <a:ext cx="5215508" cy="6954011"/>
          </a:xfrm>
          <a:prstGeom prst="rect">
            <a:avLst/>
          </a:prstGeom>
        </p:spPr>
      </p:pic>
      <p:pic>
        <p:nvPicPr>
          <p:cNvPr id="4" name="Bild 3" descr="IMG_67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-27384"/>
            <a:ext cx="5184576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67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0"/>
            <a:ext cx="9144000" cy="68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67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45840"/>
            <a:ext cx="10200559" cy="68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19672" y="1196752"/>
            <a:ext cx="5506636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4000" dirty="0" smtClean="0"/>
              <a:t>Wir haben </a:t>
            </a:r>
          </a:p>
          <a:p>
            <a:pPr algn="ctr">
              <a:lnSpc>
                <a:spcPct val="130000"/>
              </a:lnSpc>
            </a:pPr>
            <a:r>
              <a:rPr lang="de-DE" sz="4000" dirty="0" smtClean="0"/>
              <a:t>– so gut wir konnten – </a:t>
            </a:r>
          </a:p>
          <a:p>
            <a:pPr algn="ctr">
              <a:lnSpc>
                <a:spcPct val="130000"/>
              </a:lnSpc>
            </a:pPr>
            <a:r>
              <a:rPr lang="de-DE" sz="4000" dirty="0" smtClean="0"/>
              <a:t>hoffentlich vieles </a:t>
            </a:r>
          </a:p>
          <a:p>
            <a:pPr algn="ctr">
              <a:lnSpc>
                <a:spcPct val="130000"/>
              </a:lnSpc>
            </a:pPr>
            <a:r>
              <a:rPr lang="de-DE" sz="4000" dirty="0" smtClean="0"/>
              <a:t>richtig gemacht.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8089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1403648" y="2780928"/>
            <a:ext cx="669674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600" dirty="0" err="1" smtClean="0">
                <a:solidFill>
                  <a:srgbClr val="0000FF"/>
                </a:solidFill>
              </a:rPr>
              <a:t>www.evgymkorneuburg.at</a:t>
            </a:r>
            <a:endParaRPr lang="de-AT" sz="3600" dirty="0">
              <a:solidFill>
                <a:srgbClr val="0000FF"/>
              </a:solidFill>
            </a:endParaRPr>
          </a:p>
        </p:txBody>
      </p:sp>
      <p:sp>
        <p:nvSpPr>
          <p:cNvPr id="4" name="Interaktive Schaltfläche: Zurück oder Vorherige(r) 3">
            <a:hlinkClick r:id="rId2" action="ppaction://hlinksldjump" highlightClick="1"/>
          </p:cNvPr>
          <p:cNvSpPr/>
          <p:nvPr/>
        </p:nvSpPr>
        <p:spPr>
          <a:xfrm>
            <a:off x="8676456" y="44624"/>
            <a:ext cx="46754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Bild 4" descr="Bildschirmfoto 2018-10-14 um 12.11.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91" y="-27384"/>
            <a:ext cx="9607729" cy="688538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 rot="2570983">
            <a:off x="5722361" y="1127657"/>
            <a:ext cx="3603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4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Homepage</a:t>
            </a:r>
            <a:endParaRPr lang="de-DE" sz="48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6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79512" y="1844824"/>
            <a:ext cx="8537878" cy="5013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9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600" dirty="0" smtClean="0"/>
              <a:t>Elternverein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600" dirty="0" smtClean="0"/>
              <a:t>Aufbau</a:t>
            </a:r>
            <a:endParaRPr lang="de-AT" sz="9600" dirty="0"/>
          </a:p>
        </p:txBody>
      </p:sp>
      <p:sp>
        <p:nvSpPr>
          <p:cNvPr id="2" name="Abgerundetes Rechteck 1"/>
          <p:cNvSpPr/>
          <p:nvPr/>
        </p:nvSpPr>
        <p:spPr>
          <a:xfrm>
            <a:off x="395536" y="5157192"/>
            <a:ext cx="813690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000" dirty="0"/>
              <a:t>Mitgliederversammlung</a:t>
            </a: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395536" y="3788346"/>
            <a:ext cx="8136904" cy="10808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solidFill>
                  <a:schemeClr val="tx1"/>
                </a:solidFill>
              </a:rPr>
              <a:t>Klassenelternvertreterforum</a:t>
            </a: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395536" y="2132856"/>
            <a:ext cx="2232248" cy="136815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/>
              <a:t>Vorstand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5292080" y="2132856"/>
            <a:ext cx="1800200" cy="1368152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/>
              <a:t>Rechnungs-prüfer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2987824" y="2099518"/>
            <a:ext cx="2016224" cy="14014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/>
              <a:t>Beauftragte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7379915" y="2132856"/>
            <a:ext cx="1152525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>
                <a:solidFill>
                  <a:schemeClr val="tx1"/>
                </a:solidFill>
              </a:rPr>
              <a:t>Schieds-gericht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467544" y="404664"/>
            <a:ext cx="7920880" cy="115212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 smtClean="0"/>
              <a:t>Schulgemeinschaftsausschuss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6248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47864" y="2420888"/>
            <a:ext cx="1944216" cy="1944216"/>
            <a:chOff x="5240686" y="2683829"/>
            <a:chExt cx="2007442" cy="1996382"/>
          </a:xfrm>
        </p:grpSpPr>
        <p:pic>
          <p:nvPicPr>
            <p:cNvPr id="9" name="Picture 14" descr="http://img.gfx-sector.de/img/1214217891_zahnrad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686" y="2683829"/>
              <a:ext cx="2007442" cy="1996382"/>
            </a:xfrm>
            <a:prstGeom prst="rect">
              <a:avLst/>
            </a:prstGeom>
            <a:noFill/>
            <a:extLst/>
          </p:spPr>
        </p:pic>
        <p:sp>
          <p:nvSpPr>
            <p:cNvPr id="14347" name="Textfeld 5"/>
            <p:cNvSpPr txBox="1">
              <a:spLocks noChangeArrowheads="1"/>
            </p:cNvSpPr>
            <p:nvPr/>
          </p:nvSpPr>
          <p:spPr bwMode="auto">
            <a:xfrm>
              <a:off x="5761134" y="3423230"/>
              <a:ext cx="10080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2400" dirty="0">
                  <a:latin typeface="Calibri" pitchFamily="34" charset="0"/>
                </a:rPr>
                <a:t>Eltern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88224" y="1988840"/>
            <a:ext cx="1944216" cy="1944216"/>
            <a:chOff x="3584575" y="3141664"/>
            <a:chExt cx="2006600" cy="1995487"/>
          </a:xfrm>
        </p:grpSpPr>
        <p:pic>
          <p:nvPicPr>
            <p:cNvPr id="14337" name="Picture 14" descr="http://img.gfx-sector.de/img/1214217891_zahnrad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575" y="3141664"/>
              <a:ext cx="2006600" cy="199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Textfeld 18"/>
            <p:cNvSpPr txBox="1">
              <a:spLocks noChangeArrowheads="1"/>
            </p:cNvSpPr>
            <p:nvPr/>
          </p:nvSpPr>
          <p:spPr bwMode="auto">
            <a:xfrm>
              <a:off x="4104805" y="3880733"/>
              <a:ext cx="1153772" cy="47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sz="2400" dirty="0" smtClean="0">
                  <a:latin typeface="Calibri" pitchFamily="34" charset="0"/>
                </a:rPr>
                <a:t>Lehrer</a:t>
              </a:r>
              <a:endParaRPr lang="de-AT" sz="2400" dirty="0"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0032" y="1484784"/>
            <a:ext cx="2016224" cy="1944216"/>
            <a:chOff x="5229605" y="2558153"/>
            <a:chExt cx="2006600" cy="1995488"/>
          </a:xfrm>
        </p:grpSpPr>
        <p:pic>
          <p:nvPicPr>
            <p:cNvPr id="14339" name="Picture 14" descr="http://img.gfx-sector.de/img/1214217891_zahnrad.png"/>
            <p:cNvPicPr>
              <a:picLocks noChangeAspect="1" noChangeArrowheads="1"/>
            </p:cNvPicPr>
            <p:nvPr/>
          </p:nvPicPr>
          <p:blipFill>
            <a:blip r:embed="rId3" cstate="email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605" y="2558153"/>
              <a:ext cx="2006600" cy="199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Textfeld 19"/>
            <p:cNvSpPr txBox="1">
              <a:spLocks noChangeArrowheads="1"/>
            </p:cNvSpPr>
            <p:nvPr/>
          </p:nvSpPr>
          <p:spPr bwMode="auto">
            <a:xfrm>
              <a:off x="5731255" y="3297628"/>
              <a:ext cx="100806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2100" dirty="0">
                  <a:latin typeface="Calibri" pitchFamily="34" charset="0"/>
                </a:rPr>
                <a:t>Schüler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2088232" cy="2763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45024"/>
            <a:ext cx="2290676" cy="2734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149080"/>
            <a:ext cx="2664296" cy="2262330"/>
          </a:xfrm>
          <a:prstGeom prst="rect">
            <a:avLst/>
          </a:prstGeom>
        </p:spPr>
      </p:pic>
      <p:pic>
        <p:nvPicPr>
          <p:cNvPr id="16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165030" cy="13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 rot="19042837">
            <a:off x="559493" y="1592918"/>
            <a:ext cx="3227742" cy="110528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Down">
              <a:avLst>
                <a:gd name="adj" fmla="val 788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400" b="1" cap="none" spc="50" dirty="0" smtClean="0">
                <a:ln w="11430"/>
                <a:solidFill>
                  <a:srgbClr val="008000"/>
                </a:solidFill>
              </a:rPr>
              <a:t>Schul-</a:t>
            </a:r>
          </a:p>
          <a:p>
            <a:pPr algn="ctr"/>
            <a:r>
              <a:rPr lang="de-DE" sz="4400" b="1" cap="none" spc="50" dirty="0" err="1" smtClean="0">
                <a:ln w="11430"/>
                <a:solidFill>
                  <a:srgbClr val="008000"/>
                </a:solidFill>
              </a:rPr>
              <a:t>parnterschaft</a:t>
            </a:r>
            <a:endParaRPr lang="de-DE" sz="4400" b="1" cap="none" spc="50" dirty="0" smtClean="0">
              <a:ln w="11430"/>
              <a:solidFill>
                <a:srgbClr val="008000"/>
              </a:solidFill>
            </a:endParaRPr>
          </a:p>
          <a:p>
            <a:pPr algn="ctr"/>
            <a:endParaRPr lang="de-DE" sz="4800" b="1" cap="none" spc="50" dirty="0">
              <a:ln w="11430"/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 descr="Bildergebnis für mitreden Foto"/>
          <p:cNvSpPr>
            <a:spLocks noChangeAspect="1" noChangeArrowheads="1"/>
          </p:cNvSpPr>
          <p:nvPr/>
        </p:nvSpPr>
        <p:spPr bwMode="auto">
          <a:xfrm>
            <a:off x="1259682" y="-479425"/>
            <a:ext cx="132159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>
              <a:latin typeface="Calibri" pitchFamily="34" charset="0"/>
            </a:endParaRPr>
          </a:p>
        </p:txBody>
      </p:sp>
      <p:sp>
        <p:nvSpPr>
          <p:cNvPr id="3" name="Nach unten gekrümmtes Band 2"/>
          <p:cNvSpPr/>
          <p:nvPr/>
        </p:nvSpPr>
        <p:spPr>
          <a:xfrm>
            <a:off x="2987824" y="1988840"/>
            <a:ext cx="2304256" cy="122413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000" dirty="0" smtClean="0"/>
              <a:t>Mit</a:t>
            </a:r>
            <a:endParaRPr lang="de-AT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9" y="2276872"/>
            <a:ext cx="2160240" cy="3106097"/>
            <a:chOff x="376043" y="3064036"/>
            <a:chExt cx="3487932" cy="3299437"/>
          </a:xfrm>
        </p:grpSpPr>
        <p:sp>
          <p:nvSpPr>
            <p:cNvPr id="2" name="TextBox 1"/>
            <p:cNvSpPr txBox="1"/>
            <p:nvPr/>
          </p:nvSpPr>
          <p:spPr>
            <a:xfrm>
              <a:off x="841101" y="5676911"/>
              <a:ext cx="2612471" cy="68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-</a:t>
              </a:r>
              <a:r>
                <a:rPr lang="en-US" sz="3600" dirty="0" err="1" smtClean="0"/>
                <a:t>reden</a:t>
              </a:r>
              <a:endParaRPr lang="en-US" sz="36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043" y="3064036"/>
              <a:ext cx="3487932" cy="250252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776798" y="3645024"/>
            <a:ext cx="3091346" cy="2899879"/>
            <a:chOff x="4280635" y="4411898"/>
            <a:chExt cx="3847443" cy="2348954"/>
          </a:xfrm>
        </p:grpSpPr>
        <p:sp>
          <p:nvSpPr>
            <p:cNvPr id="9" name="TextBox 8"/>
            <p:cNvSpPr txBox="1"/>
            <p:nvPr/>
          </p:nvSpPr>
          <p:spPr>
            <a:xfrm>
              <a:off x="4280635" y="6237312"/>
              <a:ext cx="3847443" cy="523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-</a:t>
              </a:r>
              <a:r>
                <a:rPr lang="en-US" sz="3600" dirty="0" err="1" smtClean="0"/>
                <a:t>entscheiden</a:t>
              </a:r>
              <a:endParaRPr lang="en-US" sz="3600" dirty="0"/>
            </a:p>
          </p:txBody>
        </p:sp>
        <p:pic>
          <p:nvPicPr>
            <p:cNvPr id="12" name="Picture 4" descr="http://archiv.piraten-wa-fkb.net/tl_files/design/images/mitreden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829"/>
            <a:stretch>
              <a:fillRect/>
            </a:stretch>
          </p:blipFill>
          <p:spPr bwMode="auto">
            <a:xfrm>
              <a:off x="4364036" y="4411898"/>
              <a:ext cx="3319463" cy="179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5868144" y="2132856"/>
            <a:ext cx="2598566" cy="2950587"/>
            <a:chOff x="8192363" y="2953681"/>
            <a:chExt cx="3768658" cy="3549176"/>
          </a:xfrm>
        </p:grpSpPr>
        <p:sp>
          <p:nvSpPr>
            <p:cNvPr id="8" name="TextBox 7"/>
            <p:cNvSpPr txBox="1"/>
            <p:nvPr/>
          </p:nvSpPr>
          <p:spPr>
            <a:xfrm>
              <a:off x="8505659" y="5725404"/>
              <a:ext cx="3398097" cy="77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</a:t>
              </a:r>
              <a:r>
                <a:rPr lang="en-US" sz="3600" dirty="0" err="1" smtClean="0"/>
                <a:t>gestalten</a:t>
              </a:r>
              <a:endParaRPr lang="en-US" sz="36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2363" y="2953681"/>
              <a:ext cx="3768658" cy="2723231"/>
            </a:xfrm>
            <a:prstGeom prst="rect">
              <a:avLst/>
            </a:prstGeom>
          </p:spPr>
        </p:pic>
      </p:grpSp>
      <p:pic>
        <p:nvPicPr>
          <p:cNvPr id="1026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685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 descr="Bildergebnis für 20 Euro Schein Bild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>
              <a:latin typeface="Calibri" pitchFamily="34" charset="0"/>
            </a:endParaRPr>
          </a:p>
        </p:txBody>
      </p:sp>
      <p:pic>
        <p:nvPicPr>
          <p:cNvPr id="25602" name="Picture 4" descr="http://images01.oe24.at/20euro.jpg/bigStory/177.974.16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1487960"/>
            <a:ext cx="4176464" cy="21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www.steinke-institut.de/berlin/images/fotos/Sprachkurs-Deutsch-Auslaender-Berl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40" y="1127918"/>
            <a:ext cx="1774640" cy="158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http://www.dr-martinatebar.de/_media/psychologische-beratung-stuttga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34321"/>
            <a:ext cx="1770460" cy="144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11760" y="476672"/>
            <a:ext cx="485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Mitgliedschaft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4077072"/>
            <a:ext cx="432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/>
              <a:t>m</a:t>
            </a:r>
            <a:r>
              <a:rPr lang="en-US" sz="2600" b="1" dirty="0" err="1" smtClean="0"/>
              <a:t>acht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uns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erst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möglich</a:t>
            </a:r>
            <a:r>
              <a:rPr lang="en-US" sz="2600" b="1" dirty="0" smtClean="0"/>
              <a:t>!</a:t>
            </a:r>
            <a:endParaRPr lang="en-US" sz="2600" b="1" dirty="0"/>
          </a:p>
        </p:txBody>
      </p:sp>
      <p:pic>
        <p:nvPicPr>
          <p:cNvPr id="12" name="Picture 10" descr="http://www.nms-andau.at/Schikurs%2009%2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669" y="4948393"/>
            <a:ext cx="196572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4792402"/>
            <a:ext cx="2952328" cy="1967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0" y="5064237"/>
            <a:ext cx="3494370" cy="1424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019" y="1701915"/>
            <a:ext cx="1982372" cy="2864811"/>
          </a:xfrm>
          <a:prstGeom prst="rect">
            <a:avLst/>
          </a:prstGeom>
        </p:spPr>
      </p:pic>
      <p:sp>
        <p:nvSpPr>
          <p:cNvPr id="3" name="Legende mit Pfeil nach unten 2"/>
          <p:cNvSpPr/>
          <p:nvPr/>
        </p:nvSpPr>
        <p:spPr>
          <a:xfrm rot="592322">
            <a:off x="6974011" y="269017"/>
            <a:ext cx="1890210" cy="1303585"/>
          </a:xfrm>
          <a:prstGeom prst="downArrowCallout">
            <a:avLst>
              <a:gd name="adj1" fmla="val 25000"/>
              <a:gd name="adj2" fmla="val 34592"/>
              <a:gd name="adj3" fmla="val 2500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  <a:latin typeface="Algerian" panose="04020705040A02060702" pitchFamily="82" charset="0"/>
              </a:rPr>
              <a:t>Unsere Leistungen für die Schule</a:t>
            </a:r>
            <a:endParaRPr lang="de-AT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Noti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6" y="0"/>
            <a:ext cx="5218044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 rot="21227410">
            <a:off x="755576" y="2345791"/>
            <a:ext cx="74888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</a:t>
            </a:r>
            <a:r>
              <a:rPr lang="de-DE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r>
              <a:rPr lang="de-DE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</a:t>
            </a:r>
            <a:r>
              <a:rPr lang="de-DE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de-DE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www.kolpingjugend-limburg.de/fotos/fragezeiche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8"/>
          <a:stretch/>
        </p:blipFill>
        <p:spPr bwMode="auto">
          <a:xfrm rot="20587852">
            <a:off x="1043608" y="216000"/>
            <a:ext cx="176783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ldergebnis für Kopf mit Fragezeich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3896">
            <a:off x="1493078" y="4506075"/>
            <a:ext cx="1421902" cy="20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Bildergebnis für Kopf mit Fragezei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AutoShape 8" descr="Bildergebnis für Kopf mit Fragezeich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7" name="Picture 10" descr="https://image.spreadshirtmedia.net/image-server/v1/designs/16373462,width=178,height=178,version=1435141780/Ohne-Kopf-Fragezeich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9190">
            <a:off x="4940171" y="4445243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5453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1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22" y="1422969"/>
            <a:ext cx="7973770" cy="5435031"/>
          </a:xfrm>
          <a:prstGeom prst="rect">
            <a:avLst/>
          </a:prstGeom>
        </p:spPr>
      </p:pic>
      <p:pic>
        <p:nvPicPr>
          <p:cNvPr id="4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453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Bericht Kassier und Rechnungsprüfer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9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8-10-17 um 22.46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96" y="885787"/>
            <a:ext cx="8602093" cy="47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8-10-17 um 22.41.5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76" y="936104"/>
            <a:ext cx="855521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Entlastung &amp; Neuwahl</a:t>
            </a:r>
            <a:br>
              <a:rPr lang="de-AT" dirty="0" smtClean="0"/>
            </a:br>
            <a:r>
              <a:rPr lang="de-AT" dirty="0" smtClean="0"/>
              <a:t>des Vorstandes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73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Budget 2018/19 - </a:t>
            </a:r>
            <a:r>
              <a:rPr lang="de-AT" dirty="0" err="1" smtClean="0"/>
              <a:t>KassierIn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16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8680" y="432048"/>
            <a:ext cx="11449272" cy="6021288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724128" y="5805264"/>
            <a:ext cx="23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Insgesamt € </a:t>
            </a:r>
            <a:r>
              <a:rPr lang="de-DE" b="1" dirty="0" smtClean="0">
                <a:latin typeface="Arial"/>
                <a:cs typeface="Arial"/>
              </a:rPr>
              <a:t>13.000</a:t>
            </a:r>
            <a:r>
              <a:rPr lang="de-DE" dirty="0" smtClean="0">
                <a:latin typeface="Arial"/>
                <a:cs typeface="Arial"/>
              </a:rPr>
              <a:t>,- 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8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Ausblick auf das</a:t>
            </a:r>
            <a:br>
              <a:rPr lang="de-AT" dirty="0" smtClean="0"/>
            </a:br>
            <a:r>
              <a:rPr lang="de-AT" dirty="0" smtClean="0"/>
              <a:t>Vereinsjahr 2018/19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00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723"/>
              </p:ext>
            </p:extLst>
          </p:nvPr>
        </p:nvGraphicFramePr>
        <p:xfrm>
          <a:off x="611560" y="1124744"/>
          <a:ext cx="756084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5400600"/>
              </a:tblGrid>
              <a:tr h="513057">
                <a:tc>
                  <a:txBody>
                    <a:bodyPr/>
                    <a:lstStyle/>
                    <a:p>
                      <a:pPr algn="ctr"/>
                      <a:r>
                        <a:rPr lang="de-AT" sz="2400" b="1" dirty="0" smtClean="0"/>
                        <a:t>Zeit</a:t>
                      </a:r>
                      <a:endParaRPr lang="de-A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b="1" dirty="0" smtClean="0"/>
                        <a:t>Vorhaben</a:t>
                      </a:r>
                      <a:endParaRPr lang="de-AT" sz="2400" b="1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de-AT" sz="2400" smtClean="0"/>
                        <a:t>18.10.2018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Mitgliederversammlung &amp; KEVF</a:t>
                      </a:r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09.11.2018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Tag der offenen Tür</a:t>
                      </a:r>
                      <a:endParaRPr lang="de-AT" sz="240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13.11.2017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1. SGA Sitzung</a:t>
                      </a:r>
                      <a:endParaRPr lang="de-AT" sz="240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22.11.2017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Elternsprechtag</a:t>
                      </a:r>
                      <a:endParaRPr lang="de-AT" sz="240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26.01.2019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Schulball</a:t>
                      </a:r>
                      <a:endParaRPr lang="de-AT" sz="240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März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dirty="0" smtClean="0"/>
                        <a:t>2019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2. SGA-Sitzung (ev. KEVF)</a:t>
                      </a:r>
                      <a:endParaRPr lang="de-AT" sz="2400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April 2018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Vortrag</a:t>
                      </a:r>
                      <a:r>
                        <a:rPr lang="de-AT" sz="2400" baseline="0" dirty="0" smtClean="0"/>
                        <a:t>sveranstaltung</a:t>
                      </a:r>
                      <a:endParaRPr lang="de-AT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el 1"/>
          <p:cNvSpPr txBox="1">
            <a:spLocks/>
          </p:cNvSpPr>
          <p:nvPr/>
        </p:nvSpPr>
        <p:spPr>
          <a:xfrm>
            <a:off x="560784" y="346646"/>
            <a:ext cx="7467600" cy="490066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 smtClean="0"/>
              <a:t>Jahresplanung 2018/19</a:t>
            </a:r>
            <a:endParaRPr lang="de-AT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971600" y="544522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&gt;&gt; Engagierte Eltern suchen und finden, </a:t>
            </a:r>
          </a:p>
          <a:p>
            <a:pPr algn="ctr"/>
            <a:r>
              <a:rPr lang="de-DE" sz="2400" b="1" dirty="0" smtClean="0"/>
              <a:t>die die Ideen weitertragen &lt;&lt;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9784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Themen SGA</a:t>
            </a:r>
            <a:br>
              <a:rPr lang="de-AT" dirty="0" smtClean="0"/>
            </a:br>
            <a:r>
              <a:rPr lang="de-AT" dirty="0" smtClean="0"/>
              <a:t> und Allfälliges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16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60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0"/>
            <a:ext cx="10404648" cy="68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8-10-17 um 23.37.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83"/>
            <a:ext cx="9144000" cy="70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8-10-17 um 23.35.1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48993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09341" y="1196752"/>
            <a:ext cx="372730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4000" dirty="0" smtClean="0"/>
              <a:t>Weitere ...</a:t>
            </a:r>
          </a:p>
          <a:p>
            <a:pPr algn="ctr">
              <a:lnSpc>
                <a:spcPct val="130000"/>
              </a:lnSpc>
            </a:pPr>
            <a:r>
              <a:rPr lang="de-DE" sz="4000" dirty="0" smtClean="0"/>
              <a:t>Fragen, </a:t>
            </a:r>
          </a:p>
          <a:p>
            <a:pPr algn="ctr">
              <a:lnSpc>
                <a:spcPct val="130000"/>
              </a:lnSpc>
            </a:pPr>
            <a:r>
              <a:rPr lang="de-DE" sz="4000" dirty="0" smtClean="0"/>
              <a:t>Anmerkungen,</a:t>
            </a:r>
          </a:p>
          <a:p>
            <a:pPr algn="ctr">
              <a:lnSpc>
                <a:spcPct val="130000"/>
              </a:lnSpc>
            </a:pPr>
            <a:r>
              <a:rPr lang="de-DE" sz="4000" dirty="0" smtClean="0"/>
              <a:t>Beschwerden,</a:t>
            </a:r>
          </a:p>
          <a:p>
            <a:pPr algn="ctr">
              <a:lnSpc>
                <a:spcPct val="130000"/>
              </a:lnSpc>
            </a:pPr>
            <a:r>
              <a:rPr lang="de-DE" sz="4000" dirty="0" smtClean="0"/>
              <a:t>Lobpreisungen</a:t>
            </a:r>
          </a:p>
        </p:txBody>
      </p:sp>
    </p:spTree>
    <p:extLst>
      <p:ext uri="{BB962C8B-B14F-4D97-AF65-F5344CB8AC3E}">
        <p14:creationId xmlns:p14="http://schemas.microsoft.com/office/powerpoint/2010/main" val="4782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7647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Mit HIRN, HERZ</a:t>
            </a:r>
            <a:endParaRPr lang="de-DE" sz="2800" dirty="0"/>
          </a:p>
        </p:txBody>
      </p:sp>
      <p:pic>
        <p:nvPicPr>
          <p:cNvPr id="4" name="Bild 3" descr="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8"/>
            <a:ext cx="4968552" cy="25922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79912" y="76470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und HAND</a:t>
            </a:r>
          </a:p>
        </p:txBody>
      </p:sp>
      <p:pic>
        <p:nvPicPr>
          <p:cNvPr id="7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5453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4" descr="fotolia_685205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268760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ontrol-proyect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8800"/>
            <a:ext cx="7734989" cy="48916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69269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Was macht der </a:t>
            </a:r>
            <a:r>
              <a:rPr lang="de-DE" sz="3600" dirty="0" smtClean="0"/>
              <a:t>Elternverein ....? </a:t>
            </a:r>
            <a:endParaRPr lang="de-DE" sz="3600" dirty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72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71110_0913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lternsprechta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4013" cy="69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51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6672" y="0"/>
            <a:ext cx="11189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194</Words>
  <Application>Microsoft Macintosh PowerPoint</Application>
  <PresentationFormat>Bildschirmpräsentation (4:3)</PresentationFormat>
  <Paragraphs>81</Paragraphs>
  <Slides>53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4" baseType="lpstr">
      <vt:lpstr>Nereus</vt:lpstr>
      <vt:lpstr>Mitgliederversammlung  und Klassenelternvertreterinnen-forum</vt:lpstr>
      <vt:lpstr>PowerPoint-Präsentation</vt:lpstr>
      <vt:lpstr>Bericht des Obmannes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Bericht Kassier und Rechnungsprüfer</vt:lpstr>
      <vt:lpstr>PowerPoint-Präsentation</vt:lpstr>
      <vt:lpstr>PowerPoint-Präsentation</vt:lpstr>
      <vt:lpstr>Entlastung &amp; Neuwahl des Vorstandes</vt:lpstr>
      <vt:lpstr>Budget 2018/19 - KassierIn</vt:lpstr>
      <vt:lpstr>PowerPoint-Präsentation</vt:lpstr>
      <vt:lpstr>Ausblick auf das Vereinsjahr 2018/19</vt:lpstr>
      <vt:lpstr>PowerPoint-Präsentation</vt:lpstr>
      <vt:lpstr>Themen SGA  und Allfälliges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Klassenelternvertreterforum</dc:title>
  <dc:creator>Harald Müller</dc:creator>
  <cp:lastModifiedBy>Harald Lindenhofer</cp:lastModifiedBy>
  <cp:revision>157</cp:revision>
  <dcterms:created xsi:type="dcterms:W3CDTF">2016-03-05T15:31:20Z</dcterms:created>
  <dcterms:modified xsi:type="dcterms:W3CDTF">2018-10-22T19:57:21Z</dcterms:modified>
</cp:coreProperties>
</file>