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3" r:id="rId3"/>
    <p:sldId id="326" r:id="rId4"/>
    <p:sldId id="266" r:id="rId5"/>
    <p:sldId id="273" r:id="rId6"/>
    <p:sldId id="282" r:id="rId7"/>
    <p:sldId id="292" r:id="rId8"/>
    <p:sldId id="293" r:id="rId9"/>
    <p:sldId id="296" r:id="rId10"/>
    <p:sldId id="304" r:id="rId11"/>
    <p:sldId id="305" r:id="rId12"/>
    <p:sldId id="329" r:id="rId13"/>
    <p:sldId id="330" r:id="rId14"/>
    <p:sldId id="332" r:id="rId15"/>
    <p:sldId id="312" r:id="rId16"/>
    <p:sldId id="306" r:id="rId17"/>
    <p:sldId id="307" r:id="rId18"/>
    <p:sldId id="308" r:id="rId19"/>
    <p:sldId id="309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9" r:id="rId28"/>
    <p:sldId id="318" r:id="rId29"/>
    <p:sldId id="320" r:id="rId30"/>
    <p:sldId id="321" r:id="rId31"/>
    <p:sldId id="325" r:id="rId32"/>
    <p:sldId id="291" r:id="rId33"/>
    <p:sldId id="334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29" autoAdjust="0"/>
  </p:normalViewPr>
  <p:slideViewPr>
    <p:cSldViewPr>
      <p:cViewPr varScale="1">
        <p:scale>
          <a:sx n="75" d="100"/>
          <a:sy n="75" d="100"/>
        </p:scale>
        <p:origin x="-2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9DE6-5210-4053-B7FB-B8D12BCF9678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70C6-1BD3-4501-AA7D-B5EF7A5E9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04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4D88C1-EEEC-43F6-B4F8-236A3E8DB720}" type="datetimeFigureOut">
              <a:rPr lang="de-AT" smtClean="0"/>
              <a:t>20.11.17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tiff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tiff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tiff"/><Relationship Id="rId5" Type="http://schemas.openxmlformats.org/officeDocument/2006/relationships/image" Target="../media/image20.png"/><Relationship Id="rId6" Type="http://schemas.openxmlformats.org/officeDocument/2006/relationships/image" Target="../media/image21.tiff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720" y="2204864"/>
            <a:ext cx="6912768" cy="1894362"/>
          </a:xfrm>
        </p:spPr>
        <p:txBody>
          <a:bodyPr/>
          <a:lstStyle/>
          <a:p>
            <a:r>
              <a:rPr lang="de-AT" dirty="0" smtClean="0"/>
              <a:t>... Eine kleine </a:t>
            </a:r>
            <a:r>
              <a:rPr lang="de-AT" dirty="0" err="1" smtClean="0"/>
              <a:t>übersicht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0" y="4083986"/>
            <a:ext cx="6172200" cy="801942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1026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72008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arald Müller\Documents\A_Privat\Organisationen und Vereine\BG BRG Korneuburg\Elternverein\EV_Allgemeines\EV_Sponsorenleiste 16-17_201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38" y="6093296"/>
            <a:ext cx="85947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56" y="5229201"/>
            <a:ext cx="1134324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ntrol-proyec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95" y="980728"/>
            <a:ext cx="7734989" cy="489162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43608" y="6093296"/>
            <a:ext cx="6224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Vorstandssitzungen, Mitgliederversammlungen, SGA, ...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72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udge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23" y="1044180"/>
            <a:ext cx="7974241" cy="447305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275856" y="616530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Budgeterstellung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77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1"/>
            <a:ext cx="7978370" cy="59958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6093296"/>
            <a:ext cx="259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Insgesamt  € </a:t>
            </a:r>
            <a:r>
              <a:rPr lang="de-DE" b="1" dirty="0" smtClean="0">
                <a:latin typeface="Arial"/>
                <a:cs typeface="Arial"/>
              </a:rPr>
              <a:t>13.947,13</a:t>
            </a:r>
            <a:r>
              <a:rPr lang="de-DE" dirty="0" smtClean="0">
                <a:latin typeface="Arial"/>
                <a:cs typeface="Arial"/>
              </a:rPr>
              <a:t> 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4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788940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7940743" cy="590465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5589240"/>
            <a:ext cx="23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Insgesamt € </a:t>
            </a:r>
            <a:r>
              <a:rPr lang="de-DE" b="1" dirty="0" smtClean="0">
                <a:latin typeface="Arial"/>
                <a:cs typeface="Arial"/>
              </a:rPr>
              <a:t>13.000</a:t>
            </a:r>
            <a:r>
              <a:rPr lang="de-DE" dirty="0" smtClean="0">
                <a:latin typeface="Arial"/>
                <a:cs typeface="Arial"/>
              </a:rPr>
              <a:t>,- 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0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Lapto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88639"/>
            <a:ext cx="5321539" cy="3558779"/>
          </a:xfrm>
          <a:prstGeom prst="rect">
            <a:avLst/>
          </a:prstGeom>
        </p:spPr>
      </p:pic>
      <p:pic>
        <p:nvPicPr>
          <p:cNvPr id="4" name="Bild 3" descr="Ballpump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72408"/>
            <a:ext cx="4943871" cy="2780928"/>
          </a:xfrm>
          <a:prstGeom prst="rect">
            <a:avLst/>
          </a:prstGeom>
        </p:spPr>
      </p:pic>
      <p:pic>
        <p:nvPicPr>
          <p:cNvPr id="6" name="Bild 5" descr="Hook'sches Gesetz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066" y="188640"/>
            <a:ext cx="3597864" cy="479715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64088" y="5085184"/>
            <a:ext cx="291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Finanzierung technischer</a:t>
            </a:r>
          </a:p>
          <a:p>
            <a:r>
              <a:rPr lang="de-DE" dirty="0" smtClean="0"/>
              <a:t>Ausrüstung für Physiker,</a:t>
            </a:r>
          </a:p>
          <a:p>
            <a:r>
              <a:rPr lang="de-DE" dirty="0" smtClean="0"/>
              <a:t>Sportler </a:t>
            </a:r>
            <a:r>
              <a:rPr lang="de-DE" dirty="0" err="1" smtClean="0"/>
              <a:t>uvm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9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O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88640"/>
            <a:ext cx="7776864" cy="58326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31640" y="6237312"/>
            <a:ext cx="610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Nahrung für Geist und Körper am Tag der Offenen Tür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1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lternsprechta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452320" cy="55892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11760" y="630932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Versorgung beim Elternsprechtag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hulball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6632"/>
            <a:ext cx="6120680" cy="3446633"/>
          </a:xfrm>
          <a:prstGeom prst="rect">
            <a:avLst/>
          </a:prstGeom>
        </p:spPr>
      </p:pic>
      <p:pic>
        <p:nvPicPr>
          <p:cNvPr id="4" name="Bild 3" descr="Schulb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501008"/>
            <a:ext cx="6552728" cy="32442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76256" y="620688"/>
            <a:ext cx="1830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Unterstützung</a:t>
            </a:r>
          </a:p>
          <a:p>
            <a:r>
              <a:rPr lang="de-DE" dirty="0"/>
              <a:t>d</a:t>
            </a:r>
            <a:r>
              <a:rPr lang="de-DE" dirty="0" smtClean="0"/>
              <a:t>es Schulballes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Mit Rat</a:t>
            </a:r>
          </a:p>
          <a:p>
            <a:pPr marL="285750" indent="-285750">
              <a:buFontTx/>
              <a:buChar char="-"/>
            </a:pPr>
            <a:r>
              <a:rPr lang="de-DE" dirty="0"/>
              <a:t>u</a:t>
            </a:r>
            <a:r>
              <a:rPr lang="de-DE" dirty="0" smtClean="0"/>
              <a:t>nd Tat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3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kikur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5203159" cy="2924175"/>
          </a:xfrm>
          <a:prstGeom prst="rect">
            <a:avLst/>
          </a:prstGeom>
        </p:spPr>
      </p:pic>
      <p:pic>
        <p:nvPicPr>
          <p:cNvPr id="3" name="Bild 2" descr="skikurs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0" y="404664"/>
            <a:ext cx="3936436" cy="2952328"/>
          </a:xfrm>
          <a:prstGeom prst="rect">
            <a:avLst/>
          </a:prstGeom>
        </p:spPr>
      </p:pic>
      <p:pic>
        <p:nvPicPr>
          <p:cNvPr id="2" name="Bild 1" descr="skikurs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284984"/>
            <a:ext cx="6574217" cy="328710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5589240"/>
            <a:ext cx="467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Finanzierung von Zusatzbetreuer(</a:t>
            </a:r>
            <a:r>
              <a:rPr lang="de-DE" dirty="0" err="1" smtClean="0"/>
              <a:t>n</a:t>
            </a:r>
            <a:r>
              <a:rPr lang="de-DE" dirty="0" smtClean="0"/>
              <a:t>)innen</a:t>
            </a:r>
          </a:p>
          <a:p>
            <a:r>
              <a:rPr lang="de-DE" dirty="0"/>
              <a:t>b</a:t>
            </a:r>
            <a:r>
              <a:rPr lang="de-DE" dirty="0" smtClean="0"/>
              <a:t>ei den Skikursen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6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ausdauercoach.at/wp-content/uploads/2015/04/AHS-Korne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3175"/>
            <a:ext cx="91646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gelmäßiges Fünfeck 1"/>
          <p:cNvSpPr/>
          <p:nvPr/>
        </p:nvSpPr>
        <p:spPr>
          <a:xfrm>
            <a:off x="1" y="5084763"/>
            <a:ext cx="2087563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/>
                </a:solidFill>
              </a:rPr>
              <a:t>c</a:t>
            </a:r>
            <a:r>
              <a:rPr lang="de-AT" sz="2400" dirty="0" smtClean="0">
                <a:solidFill>
                  <a:schemeClr val="tx1"/>
                </a:solidFill>
              </a:rPr>
              <a:t>a.700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err="1" smtClean="0">
                <a:solidFill>
                  <a:schemeClr val="tx1"/>
                </a:solidFill>
              </a:rPr>
              <a:t>SchülerInnen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5" name="Regelmäßiges Fünfeck 4"/>
          <p:cNvSpPr/>
          <p:nvPr/>
        </p:nvSpPr>
        <p:spPr>
          <a:xfrm>
            <a:off x="4635501" y="5084763"/>
            <a:ext cx="2087563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29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300" dirty="0" smtClean="0">
                <a:solidFill>
                  <a:schemeClr val="tx1"/>
                </a:solidFill>
              </a:rPr>
              <a:t>Klassen</a:t>
            </a:r>
            <a:endParaRPr lang="de-AT" sz="2300" dirty="0">
              <a:solidFill>
                <a:schemeClr val="tx1"/>
              </a:solidFill>
            </a:endParaRPr>
          </a:p>
        </p:txBody>
      </p:sp>
      <p:sp>
        <p:nvSpPr>
          <p:cNvPr id="6" name="Regelmäßiges Fünfeck 5"/>
          <p:cNvSpPr/>
          <p:nvPr/>
        </p:nvSpPr>
        <p:spPr>
          <a:xfrm>
            <a:off x="6875463" y="5084763"/>
            <a:ext cx="2089150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&gt;75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Lehrer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 smtClean="0">
                <a:solidFill>
                  <a:schemeClr val="tx1"/>
                </a:solidFill>
              </a:rPr>
              <a:t>Innen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7" name="Regelmäßiges Fünfeck 6"/>
          <p:cNvSpPr/>
          <p:nvPr/>
        </p:nvSpPr>
        <p:spPr>
          <a:xfrm>
            <a:off x="2257425" y="5103813"/>
            <a:ext cx="2089150" cy="165735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/>
                </a:solidFill>
              </a:rPr>
              <a:t>r</a:t>
            </a:r>
            <a:r>
              <a:rPr lang="de-AT" sz="2400" dirty="0" smtClean="0">
                <a:solidFill>
                  <a:schemeClr val="tx1"/>
                </a:solidFill>
              </a:rPr>
              <a:t>und 1000</a:t>
            </a:r>
            <a:endParaRPr lang="de-AT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/>
                </a:solidFill>
              </a:rPr>
              <a:t>Eltern</a:t>
            </a:r>
          </a:p>
        </p:txBody>
      </p:sp>
      <p:sp>
        <p:nvSpPr>
          <p:cNvPr id="3" name="Explosion 1 2"/>
          <p:cNvSpPr/>
          <p:nvPr/>
        </p:nvSpPr>
        <p:spPr>
          <a:xfrm rot="20939281">
            <a:off x="6390714" y="-133739"/>
            <a:ext cx="2159000" cy="26638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dirty="0" smtClean="0">
                <a:solidFill>
                  <a:schemeClr val="tx1"/>
                </a:solidFill>
              </a:rPr>
              <a:t>12</a:t>
            </a:r>
            <a:r>
              <a:rPr lang="de-AT" sz="3000" dirty="0" smtClean="0">
                <a:solidFill>
                  <a:schemeClr val="tx1"/>
                </a:solidFill>
              </a:rPr>
              <a:t> Jahre</a:t>
            </a:r>
            <a:endParaRPr lang="de-AT" sz="3000" dirty="0">
              <a:solidFill>
                <a:schemeClr val="tx1"/>
              </a:solidFill>
            </a:endParaRPr>
          </a:p>
        </p:txBody>
      </p:sp>
      <p:pic>
        <p:nvPicPr>
          <p:cNvPr id="13319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gelmäßiges Fünfeck 10"/>
          <p:cNvSpPr/>
          <p:nvPr/>
        </p:nvSpPr>
        <p:spPr>
          <a:xfrm>
            <a:off x="7464" y="1700808"/>
            <a:ext cx="2303587" cy="122530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300" dirty="0" smtClean="0">
                <a:solidFill>
                  <a:schemeClr val="tx1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300" dirty="0" smtClean="0">
                <a:solidFill>
                  <a:schemeClr val="tx1"/>
                </a:solidFill>
              </a:rPr>
              <a:t>Direktor</a:t>
            </a:r>
            <a:endParaRPr lang="de-AT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rimi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1420"/>
            <a:ext cx="3672408" cy="6528725"/>
          </a:xfrm>
          <a:prstGeom prst="rect">
            <a:avLst/>
          </a:prstGeom>
        </p:spPr>
      </p:pic>
      <p:pic>
        <p:nvPicPr>
          <p:cNvPr id="3" name="Bild 2" descr="krimi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588" y="2780928"/>
            <a:ext cx="4736119" cy="2664067"/>
          </a:xfrm>
          <a:prstGeom prst="rect">
            <a:avLst/>
          </a:prstGeom>
        </p:spPr>
      </p:pic>
      <p:pic>
        <p:nvPicPr>
          <p:cNvPr id="4" name="Bild 3" descr="krimi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588" y="143816"/>
            <a:ext cx="4793533" cy="26963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73176" y="5692588"/>
            <a:ext cx="224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Unterstützung des</a:t>
            </a:r>
          </a:p>
          <a:p>
            <a:r>
              <a:rPr lang="de-DE" dirty="0" smtClean="0"/>
              <a:t>„Krimi“ Workshops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6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pecksteinfoto Adventstand Stadtsaal 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8128000" cy="45847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57294" y="5856941"/>
            <a:ext cx="499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Unterstützung des Speckstein-Schnitzkurses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1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hysik]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71205"/>
            <a:ext cx="5374356" cy="4014179"/>
          </a:xfrm>
          <a:prstGeom prst="rect">
            <a:avLst/>
          </a:prstGeom>
        </p:spPr>
      </p:pic>
      <p:pic>
        <p:nvPicPr>
          <p:cNvPr id="3" name="Bild 2" descr="Experimen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488" y="72008"/>
            <a:ext cx="6569968" cy="32849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28184" y="3861048"/>
            <a:ext cx="1757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Finanzierung </a:t>
            </a:r>
          </a:p>
          <a:p>
            <a:r>
              <a:rPr lang="de-DE" dirty="0" smtClean="0"/>
              <a:t>technischer </a:t>
            </a:r>
          </a:p>
          <a:p>
            <a:r>
              <a:rPr lang="de-DE" dirty="0" smtClean="0"/>
              <a:t>Ausrüstung</a:t>
            </a:r>
          </a:p>
          <a:p>
            <a:r>
              <a:rPr lang="de-DE" dirty="0"/>
              <a:t>f</a:t>
            </a:r>
            <a:r>
              <a:rPr lang="de-DE" dirty="0" smtClean="0"/>
              <a:t>ür </a:t>
            </a:r>
            <a:endParaRPr lang="de-DE" dirty="0"/>
          </a:p>
          <a:p>
            <a:r>
              <a:rPr lang="de-DE" dirty="0" err="1" smtClean="0"/>
              <a:t>ForscherInnen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ruckerpres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608512" cy="3456384"/>
          </a:xfrm>
          <a:prstGeom prst="rect">
            <a:avLst/>
          </a:prstGeom>
        </p:spPr>
      </p:pic>
      <p:pic>
        <p:nvPicPr>
          <p:cNvPr id="3" name="Bild 2" descr="Experiment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996952"/>
            <a:ext cx="4908037" cy="36810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64088" y="764704"/>
            <a:ext cx="2458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Ankauf ...</a:t>
            </a:r>
          </a:p>
          <a:p>
            <a:endParaRPr lang="de-DE" dirty="0" smtClean="0"/>
          </a:p>
          <a:p>
            <a:r>
              <a:rPr lang="de-DE" dirty="0" smtClean="0"/>
              <a:t>.... einer Druckpresse</a:t>
            </a:r>
            <a:endParaRPr lang="de-DE" dirty="0"/>
          </a:p>
          <a:p>
            <a:r>
              <a:rPr lang="de-DE" dirty="0"/>
              <a:t>f</a:t>
            </a:r>
            <a:r>
              <a:rPr lang="de-DE" dirty="0" smtClean="0"/>
              <a:t>ür die </a:t>
            </a:r>
            <a:r>
              <a:rPr lang="de-DE" dirty="0"/>
              <a:t>K</a:t>
            </a:r>
            <a:r>
              <a:rPr lang="de-DE" dirty="0" smtClean="0"/>
              <a:t>reativen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4077072"/>
            <a:ext cx="236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von Instrumenten</a:t>
            </a:r>
          </a:p>
          <a:p>
            <a:r>
              <a:rPr lang="de-DE" dirty="0"/>
              <a:t>f</a:t>
            </a:r>
            <a:r>
              <a:rPr lang="de-DE" dirty="0" smtClean="0"/>
              <a:t>ür die Biologen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0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yoe2win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40" y="3068960"/>
            <a:ext cx="6529000" cy="3669298"/>
          </a:xfrm>
          <a:prstGeom prst="rect">
            <a:avLst/>
          </a:prstGeom>
        </p:spPr>
      </p:pic>
      <p:pic>
        <p:nvPicPr>
          <p:cNvPr id="3" name="Bild 2" descr="type2win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16632"/>
            <a:ext cx="6012160" cy="33788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1560" y="908720"/>
            <a:ext cx="16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Initiierung</a:t>
            </a:r>
          </a:p>
          <a:p>
            <a:r>
              <a:rPr lang="de-DE" dirty="0"/>
              <a:t>d</a:t>
            </a:r>
            <a:r>
              <a:rPr lang="de-DE" dirty="0" smtClean="0"/>
              <a:t>es 10-Finger</a:t>
            </a:r>
          </a:p>
          <a:p>
            <a:r>
              <a:rPr lang="de-DE" dirty="0" smtClean="0"/>
              <a:t>Schreib-</a:t>
            </a:r>
          </a:p>
          <a:p>
            <a:r>
              <a:rPr lang="de-DE" dirty="0" smtClean="0"/>
              <a:t>Wettbewerbes</a:t>
            </a:r>
          </a:p>
          <a:p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7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ype2win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2" y="728908"/>
            <a:ext cx="8393196" cy="47163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5656" y="5949280"/>
            <a:ext cx="585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und Zurverfügungstellung von attraktiven Preisen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9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tra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776864" cy="58326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6165304"/>
            <a:ext cx="725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Organisation und Durchführung von Informationsveranstaltungen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3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iszei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998168"/>
            <a:ext cx="5486400" cy="2743200"/>
          </a:xfrm>
          <a:prstGeom prst="rect">
            <a:avLst/>
          </a:prstGeom>
        </p:spPr>
      </p:pic>
      <p:pic>
        <p:nvPicPr>
          <p:cNvPr id="3" name="Bild 2" descr="Apropo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5397061" cy="38967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90235" y="791882"/>
            <a:ext cx="177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Unterstützung</a:t>
            </a:r>
          </a:p>
          <a:p>
            <a:r>
              <a:rPr lang="de-DE" dirty="0" smtClean="0"/>
              <a:t>von</a:t>
            </a:r>
          </a:p>
          <a:p>
            <a:r>
              <a:rPr lang="de-DE" dirty="0" smtClean="0"/>
              <a:t>Musiktheater-</a:t>
            </a:r>
          </a:p>
          <a:p>
            <a:r>
              <a:rPr lang="de-DE" dirty="0" smtClean="0"/>
              <a:t>Produktionen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uffe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17" y="116632"/>
            <a:ext cx="7872875" cy="59046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3648" y="6309320"/>
            <a:ext cx="573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Kulinarische Versorgung von Schulveranstaltungen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2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xkursion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62515" y="1546690"/>
            <a:ext cx="6070173" cy="3642104"/>
          </a:xfrm>
          <a:prstGeom prst="rect">
            <a:avLst/>
          </a:prstGeom>
        </p:spPr>
      </p:pic>
      <p:pic>
        <p:nvPicPr>
          <p:cNvPr id="4" name="Bild 3" descr="Exkursion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75922" y="332656"/>
            <a:ext cx="4800534" cy="2880320"/>
          </a:xfrm>
          <a:prstGeom prst="rect">
            <a:avLst/>
          </a:prstGeom>
        </p:spPr>
      </p:pic>
      <p:pic>
        <p:nvPicPr>
          <p:cNvPr id="5" name="Bild 4" descr="physi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803" y="3212976"/>
            <a:ext cx="3888432" cy="27512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11960" y="6093296"/>
            <a:ext cx="363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Unterstützung von Exkursionen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9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 rot="21227410">
            <a:off x="755576" y="2345791"/>
            <a:ext cx="7488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</a:t>
            </a:r>
            <a:r>
              <a:rPr lang="de-DE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</a:t>
            </a:r>
            <a:r>
              <a:rPr lang="de-DE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de-DE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kolpingjugend-limburg.de/fotos/fragezeich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08" b="-1719"/>
          <a:stretch/>
        </p:blipFill>
        <p:spPr bwMode="auto">
          <a:xfrm rot="20587852">
            <a:off x="1043608" y="216000"/>
            <a:ext cx="176783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ldergebnis für Kopf mit 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3896">
            <a:off x="1493078" y="4506075"/>
            <a:ext cx="1421902" cy="20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ildergebnis für Kopf mit Fragezei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8" descr="Bildergebnis für Kopf mit Fragezeich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" name="Picture 10" descr="https://image.spreadshirtmedia.net/image-server/v1/designs/16373462,width=178,height=178,version=1435141780/Ohne-Kopf-Fragezeich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9190">
            <a:off x="4940171" y="4445243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1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turant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1278"/>
            <a:ext cx="8355844" cy="41779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35696" y="5877272"/>
            <a:ext cx="47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Unterstützung unserer Maturant(en)innen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3321"/>
              </p:ext>
            </p:extLst>
          </p:nvPr>
        </p:nvGraphicFramePr>
        <p:xfrm>
          <a:off x="611560" y="1124744"/>
          <a:ext cx="75608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 smtClean="0"/>
                        <a:t>Zeit</a:t>
                      </a:r>
                      <a:endParaRPr lang="de-A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 smtClean="0"/>
                        <a:t>Vorhaben</a:t>
                      </a:r>
                      <a:endParaRPr lang="de-AT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19.10.2017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Mitgliederversammlung &amp; KEVF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10.11.2017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Tag der offenen Tür</a:t>
                      </a:r>
                      <a:endParaRPr lang="de-A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13.11.2017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1. SGA Sitzung</a:t>
                      </a:r>
                      <a:endParaRPr lang="de-A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23.11.2017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Elternsprechtag</a:t>
                      </a:r>
                      <a:endParaRPr lang="de-A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27.01.2018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Schulball</a:t>
                      </a:r>
                      <a:endParaRPr lang="de-A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März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dirty="0" smtClean="0"/>
                        <a:t>2018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2. SGA-Sitzung und KEVF</a:t>
                      </a:r>
                      <a:endParaRPr lang="de-A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Juni 2018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Schulfest</a:t>
                      </a:r>
                      <a:endParaRPr lang="de-AT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7467600" cy="49006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Jahresplanung 2017/18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784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7647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Mit HIRN, HERZ</a:t>
            </a:r>
            <a:endParaRPr lang="de-DE" sz="2800" dirty="0"/>
          </a:p>
        </p:txBody>
      </p:sp>
      <p:pic>
        <p:nvPicPr>
          <p:cNvPr id="4" name="Bild 3" descr="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968552" cy="25922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79912" y="76470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und HAND</a:t>
            </a:r>
          </a:p>
        </p:txBody>
      </p:sp>
      <p:pic>
        <p:nvPicPr>
          <p:cNvPr id="7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4" descr="fotolia_685205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68760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2" y="1422969"/>
            <a:ext cx="7973770" cy="5435031"/>
          </a:xfrm>
          <a:prstGeom prst="rect">
            <a:avLst/>
          </a:prstGeom>
        </p:spPr>
      </p:pic>
      <p:pic>
        <p:nvPicPr>
          <p:cNvPr id="4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453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ildschirmfoto 2017-09-03 um 23.01.3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909"/>
            <a:ext cx="8568951" cy="6669360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1403648" y="2780928"/>
            <a:ext cx="669674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600" dirty="0" err="1" smtClean="0">
                <a:solidFill>
                  <a:srgbClr val="0000FF"/>
                </a:solidFill>
              </a:rPr>
              <a:t>www.evgymkorneuburg.at</a:t>
            </a:r>
            <a:endParaRPr lang="de-AT" sz="3600" dirty="0">
              <a:solidFill>
                <a:srgbClr val="0000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 rot="2570983">
            <a:off x="5847376" y="979541"/>
            <a:ext cx="3603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4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Homepage</a:t>
            </a:r>
            <a:endParaRPr lang="de-DE" sz="48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Interaktive Schaltfläche: Zurück oder Vorherige(r) 3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4675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5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79512" y="1844824"/>
            <a:ext cx="8537878" cy="5013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9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600" dirty="0" smtClean="0"/>
              <a:t>Elternverein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600" dirty="0" smtClean="0"/>
              <a:t>Aufbau</a:t>
            </a:r>
            <a:endParaRPr lang="de-AT" sz="9600" dirty="0"/>
          </a:p>
        </p:txBody>
      </p:sp>
      <p:sp>
        <p:nvSpPr>
          <p:cNvPr id="2" name="Abgerundetes Rechteck 1"/>
          <p:cNvSpPr/>
          <p:nvPr/>
        </p:nvSpPr>
        <p:spPr>
          <a:xfrm>
            <a:off x="395536" y="5157192"/>
            <a:ext cx="813690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dirty="0"/>
              <a:t>Mitgliederversammlung</a:t>
            </a: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395536" y="3788346"/>
            <a:ext cx="8136904" cy="10808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solidFill>
                  <a:schemeClr val="tx1"/>
                </a:solidFill>
              </a:rPr>
              <a:t>Klassenelternvertreterforum</a:t>
            </a: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395536" y="2132856"/>
            <a:ext cx="2232248" cy="136815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/>
              <a:t>Vorstand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292080" y="2132856"/>
            <a:ext cx="1800200" cy="1368152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/>
              <a:t>Rechnungs-prüfer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987824" y="2099518"/>
            <a:ext cx="2016224" cy="14014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/>
              <a:t>Beauftragte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7379915" y="2132856"/>
            <a:ext cx="1152525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>
                <a:solidFill>
                  <a:schemeClr val="tx1"/>
                </a:solidFill>
              </a:rPr>
              <a:t>Schieds-gericht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467544" y="404664"/>
            <a:ext cx="7920880" cy="11521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 smtClean="0"/>
              <a:t>Schulgemeinschaftsausschuss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6248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 descr="Bildergebnis für 20 Euro Schein Bild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pic>
        <p:nvPicPr>
          <p:cNvPr id="25602" name="Picture 4" descr="http://images01.oe24.at/20euro.jpg/bigStory/177.974.161"/>
          <p:cNvPicPr>
            <a:picLocks noChangeAspect="1" noChangeArrowheads="1"/>
          </p:cNvPicPr>
          <p:nvPr/>
        </p:nvPicPr>
        <p:blipFill rotWithShape="1">
          <a:blip r:embed="rId2"/>
          <a:srcRect l="3670" t="1219" r="4879" b="1781"/>
          <a:stretch/>
        </p:blipFill>
        <p:spPr bwMode="auto">
          <a:xfrm>
            <a:off x="2339752" y="1487960"/>
            <a:ext cx="4176464" cy="21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www.steinke-institut.de/berlin/images/fotos/Sprachkurs-Deutsch-Auslaender-Berli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40" y="1127918"/>
            <a:ext cx="1774640" cy="15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http://www.dr-martinatebar.de/_media/psychologische-beratung-stuttgar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34321"/>
            <a:ext cx="1770460" cy="144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485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Mitgliedschaft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4077072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m</a:t>
            </a:r>
            <a:r>
              <a:rPr lang="en-US" sz="2600" b="1" dirty="0" err="1" smtClean="0"/>
              <a:t>acht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uns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erst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möglich</a:t>
            </a:r>
            <a:r>
              <a:rPr lang="en-US" sz="2600" b="1" dirty="0" smtClean="0"/>
              <a:t>!</a:t>
            </a:r>
            <a:endParaRPr lang="en-US" sz="2600" b="1" dirty="0"/>
          </a:p>
        </p:txBody>
      </p:sp>
      <p:pic>
        <p:nvPicPr>
          <p:cNvPr id="12" name="Picture 10" descr="http://www.nms-andau.at/Schikurs%2009%2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669" y="4948393"/>
            <a:ext cx="196572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4792402"/>
            <a:ext cx="2952328" cy="196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0" y="5064237"/>
            <a:ext cx="3494370" cy="1424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019" y="1701915"/>
            <a:ext cx="1982372" cy="2864811"/>
          </a:xfrm>
          <a:prstGeom prst="rect">
            <a:avLst/>
          </a:prstGeom>
        </p:spPr>
      </p:pic>
      <p:sp>
        <p:nvSpPr>
          <p:cNvPr id="3" name="Legende mit Pfeil nach unten 2"/>
          <p:cNvSpPr/>
          <p:nvPr/>
        </p:nvSpPr>
        <p:spPr>
          <a:xfrm rot="592322">
            <a:off x="6974011" y="269017"/>
            <a:ext cx="1890210" cy="1303585"/>
          </a:xfrm>
          <a:prstGeom prst="downArrowCallout">
            <a:avLst>
              <a:gd name="adj1" fmla="val 25000"/>
              <a:gd name="adj2" fmla="val 34592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  <a:latin typeface="Algerian" panose="04020705040A02060702" pitchFamily="82" charset="0"/>
              </a:rPr>
              <a:t>Unsere Leistungen für die Schule</a:t>
            </a:r>
            <a:endParaRPr lang="de-AT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47864" y="2420888"/>
            <a:ext cx="1944216" cy="1944216"/>
            <a:chOff x="5240686" y="2683829"/>
            <a:chExt cx="2007442" cy="1996382"/>
          </a:xfrm>
        </p:grpSpPr>
        <p:pic>
          <p:nvPicPr>
            <p:cNvPr id="9" name="Picture 14" descr="http://img.gfx-sector.de/img/1214217891_zahnrad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686" y="2683829"/>
              <a:ext cx="2007442" cy="1996382"/>
            </a:xfrm>
            <a:prstGeom prst="rect">
              <a:avLst/>
            </a:prstGeom>
            <a:noFill/>
            <a:extLst/>
          </p:spPr>
        </p:pic>
        <p:sp>
          <p:nvSpPr>
            <p:cNvPr id="14347" name="Textfeld 5"/>
            <p:cNvSpPr txBox="1">
              <a:spLocks noChangeArrowheads="1"/>
            </p:cNvSpPr>
            <p:nvPr/>
          </p:nvSpPr>
          <p:spPr bwMode="auto">
            <a:xfrm>
              <a:off x="5761134" y="3423230"/>
              <a:ext cx="10080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2400" dirty="0">
                  <a:latin typeface="Calibri" pitchFamily="34" charset="0"/>
                </a:rPr>
                <a:t>Eltern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88224" y="1988840"/>
            <a:ext cx="1944216" cy="1944216"/>
            <a:chOff x="3584575" y="3141664"/>
            <a:chExt cx="2006600" cy="1995487"/>
          </a:xfrm>
        </p:grpSpPr>
        <p:pic>
          <p:nvPicPr>
            <p:cNvPr id="14337" name="Picture 14" descr="http://img.gfx-sector.de/img/1214217891_zahnrad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3141664"/>
              <a:ext cx="2006600" cy="199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Textfeld 18"/>
            <p:cNvSpPr txBox="1">
              <a:spLocks noChangeArrowheads="1"/>
            </p:cNvSpPr>
            <p:nvPr/>
          </p:nvSpPr>
          <p:spPr bwMode="auto">
            <a:xfrm>
              <a:off x="4104805" y="3880733"/>
              <a:ext cx="1153772" cy="47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2400" dirty="0" smtClean="0">
                  <a:latin typeface="Calibri" pitchFamily="34" charset="0"/>
                </a:rPr>
                <a:t>Lehrer</a:t>
              </a:r>
              <a:endParaRPr lang="de-AT" sz="2400" dirty="0"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0032" y="1484784"/>
            <a:ext cx="2016224" cy="1944216"/>
            <a:chOff x="5229605" y="2558153"/>
            <a:chExt cx="2006600" cy="1995488"/>
          </a:xfrm>
        </p:grpSpPr>
        <p:pic>
          <p:nvPicPr>
            <p:cNvPr id="14339" name="Picture 14" descr="http://img.gfx-sector.de/img/1214217891_zahnrad.png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605" y="2558153"/>
              <a:ext cx="2006600" cy="199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Textfeld 19"/>
            <p:cNvSpPr txBox="1">
              <a:spLocks noChangeArrowheads="1"/>
            </p:cNvSpPr>
            <p:nvPr/>
          </p:nvSpPr>
          <p:spPr bwMode="auto">
            <a:xfrm>
              <a:off x="5731255" y="3297628"/>
              <a:ext cx="100806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2100" dirty="0">
                  <a:latin typeface="Calibri" pitchFamily="34" charset="0"/>
                </a:rPr>
                <a:t>Schüler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6632"/>
            <a:ext cx="2088232" cy="2763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2290676" cy="2734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149080"/>
            <a:ext cx="2664296" cy="2262330"/>
          </a:xfrm>
          <a:prstGeom prst="rect">
            <a:avLst/>
          </a:prstGeom>
        </p:spPr>
      </p:pic>
      <p:pic>
        <p:nvPicPr>
          <p:cNvPr id="16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165030" cy="13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 rot="19042837">
            <a:off x="559493" y="1592918"/>
            <a:ext cx="3227742" cy="11052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>
                <a:gd name="adj" fmla="val 788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400" b="1" cap="none" spc="50" dirty="0" smtClean="0">
                <a:ln w="11430"/>
                <a:solidFill>
                  <a:srgbClr val="008000"/>
                </a:solidFill>
              </a:rPr>
              <a:t>Schul-</a:t>
            </a:r>
          </a:p>
          <a:p>
            <a:pPr algn="ctr"/>
            <a:r>
              <a:rPr lang="de-DE" sz="4400" b="1" cap="none" spc="50" dirty="0" err="1" smtClean="0">
                <a:ln w="11430"/>
                <a:solidFill>
                  <a:srgbClr val="008000"/>
                </a:solidFill>
              </a:rPr>
              <a:t>parnterschaft</a:t>
            </a:r>
            <a:endParaRPr lang="de-DE" sz="4400" b="1" cap="none" spc="50" dirty="0" smtClean="0">
              <a:ln w="11430"/>
              <a:solidFill>
                <a:srgbClr val="008000"/>
              </a:solidFill>
            </a:endParaRPr>
          </a:p>
          <a:p>
            <a:pPr algn="ctr"/>
            <a:endParaRPr lang="de-DE" sz="4800" b="1" cap="none" spc="50" dirty="0">
              <a:ln w="11430"/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Bildergebnis für mitreden Foto"/>
          <p:cNvSpPr>
            <a:spLocks noChangeAspect="1" noChangeArrowheads="1"/>
          </p:cNvSpPr>
          <p:nvPr/>
        </p:nvSpPr>
        <p:spPr bwMode="auto">
          <a:xfrm>
            <a:off x="1259682" y="-479425"/>
            <a:ext cx="132159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3" name="Nach unten gekrümmtes Band 2"/>
          <p:cNvSpPr/>
          <p:nvPr/>
        </p:nvSpPr>
        <p:spPr>
          <a:xfrm>
            <a:off x="2987824" y="1988840"/>
            <a:ext cx="2304256" cy="122413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dirty="0" smtClean="0"/>
              <a:t>Mit</a:t>
            </a:r>
            <a:endParaRPr lang="de-AT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9" y="2276872"/>
            <a:ext cx="2160240" cy="3106097"/>
            <a:chOff x="376043" y="3064036"/>
            <a:chExt cx="3487932" cy="3299437"/>
          </a:xfrm>
        </p:grpSpPr>
        <p:sp>
          <p:nvSpPr>
            <p:cNvPr id="2" name="TextBox 1"/>
            <p:cNvSpPr txBox="1"/>
            <p:nvPr/>
          </p:nvSpPr>
          <p:spPr>
            <a:xfrm>
              <a:off x="841101" y="5676911"/>
              <a:ext cx="2612471" cy="68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</a:t>
              </a:r>
              <a:r>
                <a:rPr lang="en-US" sz="3600" dirty="0" err="1" smtClean="0"/>
                <a:t>reden</a:t>
              </a:r>
              <a:endParaRPr lang="en-US" sz="36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043" y="3064036"/>
              <a:ext cx="3487932" cy="25025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776798" y="3645024"/>
            <a:ext cx="3091346" cy="2899879"/>
            <a:chOff x="4280635" y="4411898"/>
            <a:chExt cx="3847443" cy="2348954"/>
          </a:xfrm>
        </p:grpSpPr>
        <p:sp>
          <p:nvSpPr>
            <p:cNvPr id="9" name="TextBox 8"/>
            <p:cNvSpPr txBox="1"/>
            <p:nvPr/>
          </p:nvSpPr>
          <p:spPr>
            <a:xfrm>
              <a:off x="4280635" y="6237312"/>
              <a:ext cx="3847443" cy="52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</a:t>
              </a:r>
              <a:r>
                <a:rPr lang="en-US" sz="3600" dirty="0" err="1" smtClean="0"/>
                <a:t>entscheiden</a:t>
              </a:r>
              <a:endParaRPr lang="en-US" sz="3600" dirty="0"/>
            </a:p>
          </p:txBody>
        </p:sp>
        <p:pic>
          <p:nvPicPr>
            <p:cNvPr id="12" name="Picture 4" descr="http://archiv.piraten-wa-fkb.net/tl_files/design/images/mitreden.jpg"/>
            <p:cNvPicPr>
              <a:picLocks noChangeAspect="1" noChangeArrowheads="1"/>
            </p:cNvPicPr>
            <p:nvPr/>
          </p:nvPicPr>
          <p:blipFill>
            <a:blip r:embed="rId3"/>
            <a:srcRect l="822" r="-822" b="4057"/>
            <a:stretch>
              <a:fillRect/>
            </a:stretch>
          </p:blipFill>
          <p:spPr bwMode="auto">
            <a:xfrm>
              <a:off x="4364036" y="4411898"/>
              <a:ext cx="3319463" cy="179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5868144" y="2132856"/>
            <a:ext cx="2598566" cy="2950587"/>
            <a:chOff x="8192363" y="2953681"/>
            <a:chExt cx="3768658" cy="3549176"/>
          </a:xfrm>
        </p:grpSpPr>
        <p:sp>
          <p:nvSpPr>
            <p:cNvPr id="8" name="TextBox 7"/>
            <p:cNvSpPr txBox="1"/>
            <p:nvPr/>
          </p:nvSpPr>
          <p:spPr>
            <a:xfrm>
              <a:off x="8505659" y="5725404"/>
              <a:ext cx="3398097" cy="77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</a:t>
              </a:r>
              <a:r>
                <a:rPr lang="en-US" sz="3600" dirty="0" err="1" smtClean="0"/>
                <a:t>gestalten</a:t>
              </a:r>
              <a:endParaRPr lang="en-US" sz="36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88"/>
            <a:stretch/>
          </p:blipFill>
          <p:spPr>
            <a:xfrm>
              <a:off x="8192363" y="2953681"/>
              <a:ext cx="3768658" cy="2723231"/>
            </a:xfrm>
            <a:prstGeom prst="rect">
              <a:avLst/>
            </a:prstGeom>
          </p:spPr>
        </p:pic>
      </p:grpSp>
      <p:pic>
        <p:nvPicPr>
          <p:cNvPr id="1026" name="Picture 2" descr="C:\Users\Harald Müller\Documents\A_Privat\Organisationen und Vereine\BG BRG Korneuburg\Elternverein\EV_Allgemeines\EV_Logo Elternverein_201510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685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4"/>
          <p:cNvSpPr txBox="1">
            <a:spLocks/>
          </p:cNvSpPr>
          <p:nvPr/>
        </p:nvSpPr>
        <p:spPr>
          <a:xfrm>
            <a:off x="1115616" y="908720"/>
            <a:ext cx="7272808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000" dirty="0" smtClean="0"/>
              <a:t>Was macht der Elternverein so </a:t>
            </a:r>
          </a:p>
          <a:p>
            <a:pPr marL="0" indent="0">
              <a:buNone/>
            </a:pPr>
            <a:r>
              <a:rPr lang="de-DE" sz="6000" dirty="0" smtClean="0"/>
              <a:t>übers Jahr ...?</a:t>
            </a:r>
          </a:p>
        </p:txBody>
      </p:sp>
    </p:spTree>
    <p:extLst>
      <p:ext uri="{BB962C8B-B14F-4D97-AF65-F5344CB8AC3E}">
        <p14:creationId xmlns:p14="http://schemas.microsoft.com/office/powerpoint/2010/main" val="26961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xmlns:p14="http://schemas.microsoft.com/office/powerpoint/2010/main" spd="slow" advClick="0" advTm="500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256</Words>
  <Application>Microsoft Macintosh PowerPoint</Application>
  <PresentationFormat>Bildschirmpräsentation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Nereus</vt:lpstr>
      <vt:lpstr>... Eine kleine 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Klassenelternvertreterforum</dc:title>
  <dc:creator>Harald Müller</dc:creator>
  <cp:lastModifiedBy>Harald Lindenhofer</cp:lastModifiedBy>
  <cp:revision>134</cp:revision>
  <dcterms:created xsi:type="dcterms:W3CDTF">2016-03-05T15:31:20Z</dcterms:created>
  <dcterms:modified xsi:type="dcterms:W3CDTF">2017-11-20T22:09:18Z</dcterms:modified>
</cp:coreProperties>
</file>