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8" r:id="rId4"/>
    <p:sldId id="260" r:id="rId5"/>
    <p:sldId id="267" r:id="rId6"/>
    <p:sldId id="259" r:id="rId7"/>
    <p:sldId id="269" r:id="rId8"/>
    <p:sldId id="257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73" r:id="rId17"/>
    <p:sldId id="274" r:id="rId18"/>
    <p:sldId id="261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9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Tabelle1!$A$282</c:f>
              <c:strCache>
                <c:ptCount val="1"/>
                <c:pt idx="0">
                  <c:v>Summe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5-479B-B2A8-6045E66A8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5-479B-B2A8-6045E66A8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5-479B-B2A8-6045E66A8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95-479B-B2A8-6045E66A80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95-479B-B2A8-6045E66A80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95-479B-B2A8-6045E66A80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95-479B-B2A8-6045E66A8079}"/>
              </c:ext>
            </c:extLst>
          </c:dPt>
          <c:dLbls>
            <c:dLbl>
              <c:idx val="3"/>
              <c:layout>
                <c:manualLayout>
                  <c:x val="-8.7950759762984512E-3"/>
                  <c:y val="8.17160104828124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95-479B-B2A8-6045E66A8079}"/>
                </c:ext>
              </c:extLst>
            </c:dLbl>
            <c:dLbl>
              <c:idx val="4"/>
              <c:layout>
                <c:manualLayout>
                  <c:x val="-2.814424312415504E-2"/>
                  <c:y val="-8.17160104828129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95-479B-B2A8-6045E66A8079}"/>
                </c:ext>
              </c:extLst>
            </c:dLbl>
            <c:dLbl>
              <c:idx val="5"/>
              <c:layout>
                <c:manualLayout>
                  <c:x val="1.7590151952596815E-3"/>
                  <c:y val="-4.0858005241406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095-479B-B2A8-6045E66A8079}"/>
                </c:ext>
              </c:extLst>
            </c:dLbl>
            <c:dLbl>
              <c:idx val="6"/>
              <c:layout>
                <c:manualLayout>
                  <c:x val="1.7590151952596572E-3"/>
                  <c:y val="-2.9962537177031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095-479B-B2A8-6045E66A807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Tabelle1!$B$281:$H$281</c:f>
              <c:strCache>
                <c:ptCount val="7"/>
                <c:pt idx="0">
                  <c:v>schulische
 Veranstaltungen </c:v>
                </c:pt>
                <c:pt idx="1">
                  <c:v>Unterrichtsmittel </c:v>
                </c:pt>
                <c:pt idx="2">
                  <c:v>schulische
Infrastruktur </c:v>
                </c:pt>
                <c:pt idx="3">
                  <c:v>Schülerbetreuung </c:v>
                </c:pt>
                <c:pt idx="4">
                  <c:v>Betriebskosten</c:v>
                </c:pt>
                <c:pt idx="5">
                  <c:v>Vereinveranstaltungen</c:v>
                </c:pt>
                <c:pt idx="6">
                  <c:v>soziale Unterstützung</c:v>
                </c:pt>
              </c:strCache>
            </c:strRef>
          </c:cat>
          <c:val>
            <c:numRef>
              <c:f>Tabelle1!$B$282:$H$282</c:f>
              <c:numCache>
                <c:formatCode>0.00</c:formatCode>
                <c:ptCount val="7"/>
                <c:pt idx="0">
                  <c:v>2771.08</c:v>
                </c:pt>
                <c:pt idx="1">
                  <c:v>6841.4099999999989</c:v>
                </c:pt>
                <c:pt idx="2">
                  <c:v>943.47</c:v>
                </c:pt>
                <c:pt idx="3">
                  <c:v>1500</c:v>
                </c:pt>
                <c:pt idx="4">
                  <c:v>400</c:v>
                </c:pt>
                <c:pt idx="5">
                  <c:v>1000</c:v>
                </c:pt>
                <c:pt idx="6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95-479B-B2A8-6045E66A8079}"/>
            </c:ext>
          </c:extLst>
        </c:ser>
        <c:ser>
          <c:idx val="1"/>
          <c:order val="1"/>
          <c:tx>
            <c:strRef>
              <c:f>Tabelle1!$A$283</c:f>
              <c:strCache>
                <c:ptCount val="1"/>
                <c:pt idx="0">
                  <c:v>Insgesamt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095-479B-B2A8-6045E66A8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095-479B-B2A8-6045E66A8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095-479B-B2A8-6045E66A8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7095-479B-B2A8-6045E66A80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095-479B-B2A8-6045E66A80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095-479B-B2A8-6045E66A80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7095-479B-B2A8-6045E66A80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Tabelle1!$B$281:$H$281</c:f>
              <c:strCache>
                <c:ptCount val="7"/>
                <c:pt idx="0">
                  <c:v>schulische
 Veranstaltungen </c:v>
                </c:pt>
                <c:pt idx="1">
                  <c:v>Unterrichtsmittel </c:v>
                </c:pt>
                <c:pt idx="2">
                  <c:v>schulische
Infrastruktur </c:v>
                </c:pt>
                <c:pt idx="3">
                  <c:v>Schülerbetreuung </c:v>
                </c:pt>
                <c:pt idx="4">
                  <c:v>Betriebskosten</c:v>
                </c:pt>
                <c:pt idx="5">
                  <c:v>Vereinveranstaltungen</c:v>
                </c:pt>
                <c:pt idx="6">
                  <c:v>soziale Unterstützung</c:v>
                </c:pt>
              </c:strCache>
            </c:strRef>
          </c:cat>
          <c:val>
            <c:numRef>
              <c:f>Tabelle1!$B$283:$H$283</c:f>
              <c:numCache>
                <c:formatCode>General</c:formatCode>
                <c:ptCount val="7"/>
                <c:pt idx="0" formatCode="0.00">
                  <c:v>14955.959999999997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095-479B-B2A8-6045E66A80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9DE6-5210-4053-B7FB-B8D12BCF9678}" type="datetimeFigureOut">
              <a:rPr lang="de-AT" smtClean="0"/>
              <a:t>14.10.2019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70C6-1BD3-4501-AA7D-B5EF7A5E9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04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/>
          </a:bodyPr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CE9784-61D5-48CA-9699-4F428CCB5B81}" type="datetime1">
              <a:rPr lang="de-AT" smtClean="0"/>
              <a:t>14.10.2019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1090-3235-44C3-A248-42407170E1DC}" type="datetime1">
              <a:rPr lang="de-AT" smtClean="0"/>
              <a:t>14.10.2019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7F2-366F-4523-AF09-709944E70B39}" type="datetime1">
              <a:rPr lang="de-AT" smtClean="0"/>
              <a:t>14.10.2019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0E06B-627B-4684-A3DD-D5616F3A15E1}" type="datetime1">
              <a:rPr lang="de-AT" smtClean="0"/>
              <a:t>14.10.2019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08" y="5544438"/>
            <a:ext cx="751656" cy="764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chemeClr val="accent1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D3C72E-ABD5-4232-BE5A-4B134F31A85E}" type="datetime1">
              <a:rPr lang="de-AT" smtClean="0"/>
              <a:t>14.10.2019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86" y="5558542"/>
            <a:ext cx="750778" cy="7507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E6DE-E1D4-4226-B5A5-3AFB6E8D007F}" type="datetime1">
              <a:rPr lang="de-AT" smtClean="0"/>
              <a:t>14.10.2019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D43-1664-476F-9EB6-E89670FAC012}" type="datetime1">
              <a:rPr lang="de-AT" smtClean="0"/>
              <a:t>14.10.2019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6C1AED-C82D-4102-85E1-9ACAEE046E63}" type="datetime1">
              <a:rPr lang="de-AT" smtClean="0"/>
              <a:t>14.10.2019</a:t>
            </a:fld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E7D1-7C08-45F7-A500-019BE484BF49}" type="datetime1">
              <a:rPr lang="de-AT" smtClean="0"/>
              <a:t>14.10.2019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543BC9-CE91-4A0C-91D3-D439F6A2CD2C}" type="datetime1">
              <a:rPr lang="de-AT" smtClean="0"/>
              <a:t>14.10.2019</a:t>
            </a:fld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29D1F0-A0BF-481C-A618-97771863C97A}" type="datetime1">
              <a:rPr lang="de-AT" smtClean="0"/>
              <a:t>14.10.2019</a:t>
            </a:fld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28A691-DC21-4582-9B7D-5D94C23DB811}" type="datetime1">
              <a:rPr lang="de-AT" smtClean="0"/>
              <a:t>14.10.2019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evgymkorneuburg.a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411760" y="3933056"/>
            <a:ext cx="6480720" cy="1800200"/>
          </a:xfrm>
        </p:spPr>
        <p:txBody>
          <a:bodyPr>
            <a:noAutofit/>
          </a:bodyPr>
          <a:lstStyle/>
          <a:p>
            <a:pPr algn="ctr"/>
            <a:r>
              <a:rPr lang="de-AT" sz="3600" b="0" dirty="0" smtClean="0"/>
              <a:t>Mitgliederversammlung klassenelternvertreter-forum</a:t>
            </a:r>
            <a:br>
              <a:rPr lang="de-AT" sz="3600" b="0" dirty="0" smtClean="0"/>
            </a:br>
            <a:r>
              <a:rPr lang="de-AT" sz="3600" b="0" dirty="0" smtClean="0"/>
              <a:t/>
            </a:r>
            <a:br>
              <a:rPr lang="de-AT" sz="3600" b="0" dirty="0" smtClean="0"/>
            </a:br>
            <a:r>
              <a:rPr lang="de-AT" sz="2800" b="0" dirty="0" smtClean="0"/>
              <a:t>15.10.2019</a:t>
            </a:r>
            <a:endParaRPr lang="de-AT" sz="28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361153" cy="21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 auf Vereinsjahr 2019/2020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3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Vereinsjahr 2019/2020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25144"/>
          </a:xfrm>
        </p:spPr>
        <p:txBody>
          <a:bodyPr>
            <a:noAutofit/>
          </a:bodyPr>
          <a:lstStyle/>
          <a:p>
            <a:r>
              <a:rPr lang="de-AT" dirty="0" smtClean="0"/>
              <a:t>Vorstellung beim Elternabend 1. Klassen</a:t>
            </a:r>
          </a:p>
          <a:p>
            <a:r>
              <a:rPr lang="de-AT" dirty="0" smtClean="0"/>
              <a:t>Mitgliederversammlung und KEV-Forum</a:t>
            </a:r>
          </a:p>
          <a:p>
            <a:r>
              <a:rPr lang="de-AT" dirty="0" smtClean="0"/>
              <a:t>Tag der offenen Tür AHS (08.11.2019)</a:t>
            </a:r>
          </a:p>
          <a:p>
            <a:r>
              <a:rPr lang="de-AT" dirty="0" smtClean="0"/>
              <a:t>Mithilfe bei Schulball (09.11.2019)</a:t>
            </a:r>
          </a:p>
          <a:p>
            <a:r>
              <a:rPr lang="de-AT" dirty="0" smtClean="0"/>
              <a:t>Elternsprechtag (21.11.2019)</a:t>
            </a:r>
          </a:p>
          <a:p>
            <a:r>
              <a:rPr lang="de-AT" dirty="0" smtClean="0"/>
              <a:t>Schulgemeinschaftsausschuss (November 2019)</a:t>
            </a:r>
          </a:p>
          <a:p>
            <a:r>
              <a:rPr lang="de-AT" dirty="0"/>
              <a:t>Vortrag von </a:t>
            </a:r>
            <a:r>
              <a:rPr lang="de-AT" dirty="0" err="1"/>
              <a:t>MMag</a:t>
            </a:r>
            <a:r>
              <a:rPr lang="de-AT" dirty="0"/>
              <a:t>. Heidi Haberl-</a:t>
            </a:r>
            <a:r>
              <a:rPr lang="de-AT" dirty="0" err="1"/>
              <a:t>Glantschnig</a:t>
            </a:r>
            <a:r>
              <a:rPr lang="de-AT" dirty="0"/>
              <a:t> zum Thema </a:t>
            </a:r>
            <a:r>
              <a:rPr lang="de-AT" dirty="0" smtClean="0"/>
              <a:t>„Erfolg in der Schule“ (</a:t>
            </a:r>
            <a:r>
              <a:rPr lang="de-AT" dirty="0" smtClean="0"/>
              <a:t>Frühjahr </a:t>
            </a:r>
            <a:r>
              <a:rPr lang="de-AT" dirty="0" smtClean="0"/>
              <a:t>2019)</a:t>
            </a:r>
            <a:endParaRPr lang="de-AT" dirty="0"/>
          </a:p>
          <a:p>
            <a:r>
              <a:rPr lang="de-AT" dirty="0" smtClean="0"/>
              <a:t>Schulgemeinschaftsausschuss (Mai 2019)</a:t>
            </a:r>
          </a:p>
          <a:p>
            <a:r>
              <a:rPr lang="de-AT" dirty="0" smtClean="0"/>
              <a:t>AHS-Schulfest (26.06.2019)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11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Budgetvoranschlag 2019/2020</a:t>
            </a:r>
            <a:br>
              <a:rPr lang="de-AT" dirty="0" smtClean="0"/>
            </a:br>
            <a:r>
              <a:rPr lang="de-AT" dirty="0" smtClean="0"/>
              <a:t>durch Kassier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13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Budgetvoranschlag 2019/2020</a:t>
            </a:r>
            <a:endParaRPr lang="de-AT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4488"/>
              </p:ext>
            </p:extLst>
          </p:nvPr>
        </p:nvGraphicFramePr>
        <p:xfrm>
          <a:off x="251520" y="1531937"/>
          <a:ext cx="8157542" cy="53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13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60232" y="3789040"/>
            <a:ext cx="133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Insgesamt</a:t>
            </a:r>
            <a:br>
              <a:rPr lang="de-AT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rd. € 15.000,-</a:t>
            </a:r>
            <a:endParaRPr lang="de-A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Schulgemeinschaftsausschuss (SGA)</a:t>
            </a:r>
            <a:br>
              <a:rPr lang="de-AT" dirty="0" smtClean="0"/>
            </a:br>
            <a:r>
              <a:rPr lang="de-AT" dirty="0" smtClean="0"/>
              <a:t>Neuwahl der Mitglieder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93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Schulgemeinschaftsausschuss (SGA)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25144"/>
          </a:xfrm>
        </p:spPr>
        <p:txBody>
          <a:bodyPr>
            <a:noAutofit/>
          </a:bodyPr>
          <a:lstStyle/>
          <a:p>
            <a:r>
              <a:rPr lang="de-AT" dirty="0" smtClean="0"/>
              <a:t>Interessensvertretung gegenüber den Lehrern, dem Schulleiter und den Schulbehörden im SGA</a:t>
            </a:r>
          </a:p>
          <a:p>
            <a:r>
              <a:rPr lang="de-AT" dirty="0" smtClean="0"/>
              <a:t>Der Schulgemeinschaftsausschuss setzt sich zusammen aus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em Schulleiter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rei Lehrervertretern und drei Lehrerstellvertretern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rei Schülervertretern und drei Schülerstellvertretern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rei Elternvertretern und drei Elternstellvertretern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15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Diskussion und Abstimmung der Themen zum SGA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750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Allfälliges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90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0"/>
            <a:ext cx="7643192" cy="49251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dirty="0" smtClean="0"/>
              <a:t>Danke für eure Unterstützung</a:t>
            </a:r>
          </a:p>
          <a:p>
            <a:pPr marL="0" indent="0" algn="ctr">
              <a:buNone/>
            </a:pPr>
            <a:r>
              <a:rPr lang="de-AT" dirty="0" smtClean="0"/>
              <a:t>und euer Engagement!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 smtClean="0"/>
              <a:t>Wir laden noch zu einem</a:t>
            </a:r>
          </a:p>
          <a:p>
            <a:pPr marL="0" indent="0" algn="ctr">
              <a:buNone/>
            </a:pPr>
            <a:r>
              <a:rPr lang="de-AT" dirty="0" smtClean="0"/>
              <a:t>gemütlichen Ausklang ein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Gemeinsam für unsere Kinder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97" y="2542332"/>
            <a:ext cx="3922290" cy="2614860"/>
          </a:xfrm>
        </p:spPr>
      </p:pic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18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Unsere Website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hlinkClick r:id="rId2"/>
              </a:rPr>
              <a:t>https</a:t>
            </a:r>
            <a:r>
              <a:rPr lang="de-AT" dirty="0" smtClean="0">
                <a:hlinkClick r:id="rId2"/>
              </a:rPr>
              <a:t>://</a:t>
            </a:r>
            <a:r>
              <a:rPr lang="de-AT" dirty="0">
                <a:hlinkClick r:id="rId2"/>
              </a:rPr>
              <a:t>www.evgymkorneuburg.at</a:t>
            </a:r>
            <a:r>
              <a:rPr lang="de-AT" dirty="0" smtClean="0">
                <a:hlinkClick r:id="rId2"/>
              </a:rPr>
              <a:t>/</a:t>
            </a:r>
            <a:endParaRPr lang="de-AT" dirty="0" smtClean="0"/>
          </a:p>
          <a:p>
            <a:pPr marL="0" indent="0" algn="ctr">
              <a:buNone/>
            </a:pPr>
            <a:r>
              <a:rPr lang="de-AT" dirty="0"/>
              <a:t>l</a:t>
            </a:r>
            <a:r>
              <a:rPr lang="de-AT" dirty="0" smtClean="0"/>
              <a:t>aufend aktuelle Informationen rund um den Elternverein und Kontaktmöglichkeit</a:t>
            </a:r>
          </a:p>
          <a:p>
            <a:pPr marL="0" indent="0" algn="ctr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3948522" cy="31958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Werbung für Vereinsmitarbeit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01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Ihr Beitrag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de-AT" dirty="0" smtClean="0"/>
              <a:t>Mithilfe bei Veranstaltungen:</a:t>
            </a:r>
            <a:br>
              <a:rPr lang="de-AT" dirty="0" smtClean="0"/>
            </a:br>
            <a:r>
              <a:rPr lang="de-AT" dirty="0" smtClean="0"/>
              <a:t>Tag der offenen Tür, Elternsprechtag, Schulfest, …</a:t>
            </a:r>
          </a:p>
          <a:p>
            <a:pPr>
              <a:spcAft>
                <a:spcPts val="1800"/>
              </a:spcAft>
            </a:pPr>
            <a:r>
              <a:rPr lang="de-AT" dirty="0" smtClean="0"/>
              <a:t>Klassenelternvertreter/Stellvertreter</a:t>
            </a:r>
          </a:p>
          <a:p>
            <a:pPr>
              <a:spcAft>
                <a:spcPts val="1800"/>
              </a:spcAft>
            </a:pPr>
            <a:r>
              <a:rPr lang="de-AT" dirty="0" smtClean="0"/>
              <a:t>Mitgliederversammlung des Elternvereins</a:t>
            </a:r>
          </a:p>
          <a:p>
            <a:pPr>
              <a:spcAft>
                <a:spcPts val="1800"/>
              </a:spcAft>
            </a:pPr>
            <a:r>
              <a:rPr lang="de-AT" dirty="0" smtClean="0"/>
              <a:t>Schulgemeinschaftsausschuss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Zahlung der Mitgliedsbeiträge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62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Mitgliedschaft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Der Mitgliedsbeitrag von 20,- Euro pro Familie macht das alles überhaupt erst möglich:</a:t>
            </a:r>
          </a:p>
          <a:p>
            <a:endParaRPr lang="de-AT" dirty="0"/>
          </a:p>
        </p:txBody>
      </p:sp>
      <p:pic>
        <p:nvPicPr>
          <p:cNvPr id="4" name="Picture 12" descr="http://www.steinke-institut.de/berlin/images/fotos/Sprachkurs-Deutsch-Auslaender-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68" y="2753912"/>
            <a:ext cx="2131836" cy="18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nms-andau.at/Schikurs%2009%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141" y="2753913"/>
            <a:ext cx="2424446" cy="18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419" y="4634614"/>
            <a:ext cx="2952328" cy="196769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998876"/>
            <a:ext cx="3494370" cy="142403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652" y="2752062"/>
            <a:ext cx="1292143" cy="18673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Bericht über Vereinsaktivitäten im Vereinsjahr 2018/2019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78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Vereinsaktivitäten 2018/2019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de-AT" dirty="0" smtClean="0"/>
              <a:t>Mitgliederversammlung und KEV-Forum - Oktober 2018</a:t>
            </a:r>
          </a:p>
          <a:p>
            <a:r>
              <a:rPr lang="de-AT" dirty="0" smtClean="0"/>
              <a:t>Tag der offenen Tür AHS - November 2018</a:t>
            </a:r>
          </a:p>
          <a:p>
            <a:r>
              <a:rPr lang="de-AT" dirty="0" smtClean="0"/>
              <a:t>Elternsprechtag – November 2018</a:t>
            </a:r>
          </a:p>
          <a:p>
            <a:r>
              <a:rPr lang="de-AT" dirty="0" smtClean="0"/>
              <a:t>Schulgemeinschaftsausschuss – November 2018</a:t>
            </a:r>
          </a:p>
          <a:p>
            <a:r>
              <a:rPr lang="de-AT" dirty="0"/>
              <a:t>Vortrag von </a:t>
            </a:r>
            <a:r>
              <a:rPr lang="de-AT" dirty="0" err="1"/>
              <a:t>MMag</a:t>
            </a:r>
            <a:r>
              <a:rPr lang="de-AT" dirty="0"/>
              <a:t>. Heidi Haberl-</a:t>
            </a:r>
            <a:r>
              <a:rPr lang="de-AT" dirty="0" err="1"/>
              <a:t>Glantschnig</a:t>
            </a:r>
            <a:r>
              <a:rPr lang="de-AT" dirty="0"/>
              <a:t> zum Thema Mentaltrainingstechniken </a:t>
            </a:r>
            <a:r>
              <a:rPr lang="de-AT" dirty="0" smtClean="0"/>
              <a:t>– März 2019</a:t>
            </a:r>
            <a:endParaRPr lang="de-AT" dirty="0"/>
          </a:p>
          <a:p>
            <a:r>
              <a:rPr lang="de-AT" dirty="0" smtClean="0"/>
              <a:t>Schulgemeinschaftsausschuss – Mai 2019</a:t>
            </a:r>
          </a:p>
          <a:p>
            <a:r>
              <a:rPr lang="de-AT" dirty="0"/>
              <a:t>a</a:t>
            </a:r>
            <a:r>
              <a:rPr lang="de-AT" dirty="0" smtClean="0"/>
              <a:t>ußerordentliche Mitgliederversammlung – Juni 2019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Vereinsaktivitäten 2018/2019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de-AT" dirty="0" smtClean="0"/>
              <a:t>Verwendung der Budgetmittel:</a:t>
            </a:r>
          </a:p>
          <a:p>
            <a:pPr lvl="1"/>
            <a:r>
              <a:rPr lang="de-AT" dirty="0" smtClean="0"/>
              <a:t>Überwachungsanlage </a:t>
            </a:r>
            <a:r>
              <a:rPr lang="de-AT" dirty="0"/>
              <a:t>beim Fahrradabstellplatz</a:t>
            </a:r>
          </a:p>
          <a:p>
            <a:pPr lvl="1"/>
            <a:r>
              <a:rPr lang="de-AT" dirty="0" smtClean="0"/>
              <a:t>diverse </a:t>
            </a:r>
            <a:r>
              <a:rPr lang="de-AT" dirty="0"/>
              <a:t>Spiele </a:t>
            </a:r>
            <a:r>
              <a:rPr lang="de-AT" dirty="0" smtClean="0"/>
              <a:t>und Materialien für </a:t>
            </a:r>
            <a:r>
              <a:rPr lang="de-AT" dirty="0"/>
              <a:t>den Unterricht</a:t>
            </a:r>
          </a:p>
          <a:p>
            <a:pPr lvl="1"/>
            <a:r>
              <a:rPr lang="de-AT" dirty="0" smtClean="0"/>
              <a:t>diverse Projekte (Musikprojekt, Specksteinprojekt, etc.)</a:t>
            </a:r>
            <a:endParaRPr lang="de-AT" dirty="0"/>
          </a:p>
          <a:p>
            <a:pPr lvl="1"/>
            <a:r>
              <a:rPr lang="de-AT" dirty="0" smtClean="0"/>
              <a:t>diverse Schüler-Workshops (Rauschfrei, SUMA, Safer Internet, etc.)</a:t>
            </a:r>
            <a:endParaRPr lang="de-AT" dirty="0"/>
          </a:p>
          <a:p>
            <a:pPr lvl="1"/>
            <a:r>
              <a:rPr lang="de-AT" dirty="0" smtClean="0"/>
              <a:t>Robotik-Wettbewerb, Basketballanlage, Foto Ausstattung, Waschmaschine, etc.</a:t>
            </a:r>
          </a:p>
          <a:p>
            <a:pPr lvl="1"/>
            <a:r>
              <a:rPr lang="de-AT" dirty="0" smtClean="0"/>
              <a:t>Begleitpersonen Skikurs, Fahrtspesen </a:t>
            </a:r>
            <a:r>
              <a:rPr lang="de-AT" dirty="0"/>
              <a:t>bei Ausflügen</a:t>
            </a:r>
          </a:p>
          <a:p>
            <a:pPr lvl="1"/>
            <a:r>
              <a:rPr lang="de-AT" dirty="0" smtClean="0"/>
              <a:t>Soziale </a:t>
            </a:r>
            <a:r>
              <a:rPr lang="de-AT" dirty="0"/>
              <a:t>Unterstützungen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9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306</Words>
  <Application>Microsoft Office PowerPoint</Application>
  <PresentationFormat>Bildschirmpräsentation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Nereus</vt:lpstr>
      <vt:lpstr>Mitgliederversammlung klassenelternvertreter-forum  15.10.2019</vt:lpstr>
      <vt:lpstr>Unsere Website</vt:lpstr>
      <vt:lpstr>Werbung für Vereinsmitarbeit</vt:lpstr>
      <vt:lpstr>Ihr Beitrag</vt:lpstr>
      <vt:lpstr>Zahlung der Mitgliedsbeiträge</vt:lpstr>
      <vt:lpstr>Mitgliedschaft</vt:lpstr>
      <vt:lpstr>Bericht über Vereinsaktivitäten im Vereinsjahr 2018/2019</vt:lpstr>
      <vt:lpstr>Vereinsaktivitäten 2018/2019</vt:lpstr>
      <vt:lpstr>Vereinsaktivitäten 2018/2019</vt:lpstr>
      <vt:lpstr>Ausblick auf Vereinsjahr 2019/2020</vt:lpstr>
      <vt:lpstr>Vereinsjahr 2019/2020</vt:lpstr>
      <vt:lpstr>Budgetvoranschlag 2019/2020 durch Kassier</vt:lpstr>
      <vt:lpstr>Budgetvoranschlag 2019/2020</vt:lpstr>
      <vt:lpstr>Schulgemeinschaftsausschuss (SGA) Neuwahl der Mitglieder</vt:lpstr>
      <vt:lpstr>Schulgemeinschaftsausschuss (SGA)</vt:lpstr>
      <vt:lpstr>Diskussion und Abstimmung der Themen zum SGA</vt:lpstr>
      <vt:lpstr>Allfälliges</vt:lpstr>
      <vt:lpstr>Gemeinsam für unsere Kinder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Klassenelternvertreterforum</dc:title>
  <dc:creator>Harald Müller</dc:creator>
  <cp:lastModifiedBy>Wastl Simone</cp:lastModifiedBy>
  <cp:revision>120</cp:revision>
  <dcterms:created xsi:type="dcterms:W3CDTF">2016-03-05T15:31:20Z</dcterms:created>
  <dcterms:modified xsi:type="dcterms:W3CDTF">2019-10-14T11:38:50Z</dcterms:modified>
</cp:coreProperties>
</file>